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8" r:id="rId2"/>
    <p:sldId id="38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ペットボトルを飲む人物のシルエット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A339269-305C-0582-F873-65A5B55BA22D}"/>
              </a:ext>
            </a:extLst>
          </p:cNvPr>
          <p:cNvGrpSpPr/>
          <p:nvPr/>
        </p:nvGrpSpPr>
        <p:grpSpPr>
          <a:xfrm>
            <a:off x="1818540" y="1028700"/>
            <a:ext cx="703204" cy="2537812"/>
            <a:chOff x="1818540" y="1028700"/>
            <a:chExt cx="703204" cy="2537812"/>
          </a:xfrm>
        </p:grpSpPr>
        <p:sp>
          <p:nvSpPr>
            <p:cNvPr id="5" name="Freeform 16">
              <a:extLst>
                <a:ext uri="{FF2B5EF4-FFF2-40B4-BE49-F238E27FC236}">
                  <a16:creationId xmlns:a16="http://schemas.microsoft.com/office/drawing/2014/main" id="{21A6B716-A167-28E4-D65E-88C052CE7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256" y="1109066"/>
              <a:ext cx="316442" cy="139385"/>
            </a:xfrm>
            <a:custGeom>
              <a:avLst/>
              <a:gdLst>
                <a:gd name="T0" fmla="*/ 235 w 252"/>
                <a:gd name="T1" fmla="*/ 2 h 111"/>
                <a:gd name="T2" fmla="*/ 235 w 252"/>
                <a:gd name="T3" fmla="*/ 2 h 111"/>
                <a:gd name="T4" fmla="*/ 237 w 252"/>
                <a:gd name="T5" fmla="*/ 7 h 111"/>
                <a:gd name="T6" fmla="*/ 238 w 252"/>
                <a:gd name="T7" fmla="*/ 13 h 111"/>
                <a:gd name="T8" fmla="*/ 241 w 252"/>
                <a:gd name="T9" fmla="*/ 18 h 111"/>
                <a:gd name="T10" fmla="*/ 241 w 252"/>
                <a:gd name="T11" fmla="*/ 18 h 111"/>
                <a:gd name="T12" fmla="*/ 245 w 252"/>
                <a:gd name="T13" fmla="*/ 28 h 111"/>
                <a:gd name="T14" fmla="*/ 249 w 252"/>
                <a:gd name="T15" fmla="*/ 43 h 111"/>
                <a:gd name="T16" fmla="*/ 252 w 252"/>
                <a:gd name="T17" fmla="*/ 58 h 111"/>
                <a:gd name="T18" fmla="*/ 252 w 252"/>
                <a:gd name="T19" fmla="*/ 67 h 111"/>
                <a:gd name="T20" fmla="*/ 252 w 252"/>
                <a:gd name="T21" fmla="*/ 67 h 111"/>
                <a:gd name="T22" fmla="*/ 250 w 252"/>
                <a:gd name="T23" fmla="*/ 72 h 111"/>
                <a:gd name="T24" fmla="*/ 246 w 252"/>
                <a:gd name="T25" fmla="*/ 74 h 111"/>
                <a:gd name="T26" fmla="*/ 241 w 252"/>
                <a:gd name="T27" fmla="*/ 78 h 111"/>
                <a:gd name="T28" fmla="*/ 241 w 252"/>
                <a:gd name="T29" fmla="*/ 78 h 111"/>
                <a:gd name="T30" fmla="*/ 216 w 252"/>
                <a:gd name="T31" fmla="*/ 84 h 111"/>
                <a:gd name="T32" fmla="*/ 163 w 252"/>
                <a:gd name="T33" fmla="*/ 95 h 111"/>
                <a:gd name="T34" fmla="*/ 77 w 252"/>
                <a:gd name="T35" fmla="*/ 111 h 111"/>
                <a:gd name="T36" fmla="*/ 77 w 252"/>
                <a:gd name="T37" fmla="*/ 111 h 111"/>
                <a:gd name="T38" fmla="*/ 73 w 252"/>
                <a:gd name="T39" fmla="*/ 111 h 111"/>
                <a:gd name="T40" fmla="*/ 67 w 252"/>
                <a:gd name="T41" fmla="*/ 110 h 111"/>
                <a:gd name="T42" fmla="*/ 56 w 252"/>
                <a:gd name="T43" fmla="*/ 106 h 111"/>
                <a:gd name="T44" fmla="*/ 45 w 252"/>
                <a:gd name="T45" fmla="*/ 102 h 111"/>
                <a:gd name="T46" fmla="*/ 41 w 252"/>
                <a:gd name="T47" fmla="*/ 100 h 111"/>
                <a:gd name="T48" fmla="*/ 38 w 252"/>
                <a:gd name="T49" fmla="*/ 100 h 111"/>
                <a:gd name="T50" fmla="*/ 38 w 252"/>
                <a:gd name="T51" fmla="*/ 100 h 111"/>
                <a:gd name="T52" fmla="*/ 19 w 252"/>
                <a:gd name="T53" fmla="*/ 100 h 111"/>
                <a:gd name="T54" fmla="*/ 6 w 252"/>
                <a:gd name="T55" fmla="*/ 100 h 111"/>
                <a:gd name="T56" fmla="*/ 6 w 252"/>
                <a:gd name="T57" fmla="*/ 100 h 111"/>
                <a:gd name="T58" fmla="*/ 2 w 252"/>
                <a:gd name="T59" fmla="*/ 91 h 111"/>
                <a:gd name="T60" fmla="*/ 0 w 252"/>
                <a:gd name="T61" fmla="*/ 84 h 111"/>
                <a:gd name="T62" fmla="*/ 0 w 252"/>
                <a:gd name="T63" fmla="*/ 81 h 111"/>
                <a:gd name="T64" fmla="*/ 0 w 252"/>
                <a:gd name="T65" fmla="*/ 78 h 111"/>
                <a:gd name="T66" fmla="*/ 0 w 252"/>
                <a:gd name="T67" fmla="*/ 78 h 111"/>
                <a:gd name="T68" fmla="*/ 3 w 252"/>
                <a:gd name="T69" fmla="*/ 77 h 111"/>
                <a:gd name="T70" fmla="*/ 7 w 252"/>
                <a:gd name="T71" fmla="*/ 76 h 111"/>
                <a:gd name="T72" fmla="*/ 18 w 252"/>
                <a:gd name="T73" fmla="*/ 73 h 111"/>
                <a:gd name="T74" fmla="*/ 30 w 252"/>
                <a:gd name="T75" fmla="*/ 72 h 111"/>
                <a:gd name="T76" fmla="*/ 36 w 252"/>
                <a:gd name="T77" fmla="*/ 70 h 111"/>
                <a:gd name="T78" fmla="*/ 38 w 252"/>
                <a:gd name="T79" fmla="*/ 67 h 111"/>
                <a:gd name="T80" fmla="*/ 38 w 252"/>
                <a:gd name="T81" fmla="*/ 67 h 111"/>
                <a:gd name="T82" fmla="*/ 45 w 252"/>
                <a:gd name="T83" fmla="*/ 57 h 111"/>
                <a:gd name="T84" fmla="*/ 55 w 252"/>
                <a:gd name="T85" fmla="*/ 40 h 111"/>
                <a:gd name="T86" fmla="*/ 55 w 252"/>
                <a:gd name="T87" fmla="*/ 40 h 111"/>
                <a:gd name="T88" fmla="*/ 59 w 252"/>
                <a:gd name="T89" fmla="*/ 35 h 111"/>
                <a:gd name="T90" fmla="*/ 63 w 252"/>
                <a:gd name="T91" fmla="*/ 30 h 111"/>
                <a:gd name="T92" fmla="*/ 71 w 252"/>
                <a:gd name="T93" fmla="*/ 25 h 111"/>
                <a:gd name="T94" fmla="*/ 79 w 252"/>
                <a:gd name="T95" fmla="*/ 22 h 111"/>
                <a:gd name="T96" fmla="*/ 88 w 252"/>
                <a:gd name="T97" fmla="*/ 18 h 111"/>
                <a:gd name="T98" fmla="*/ 88 w 252"/>
                <a:gd name="T99" fmla="*/ 18 h 111"/>
                <a:gd name="T100" fmla="*/ 96 w 252"/>
                <a:gd name="T101" fmla="*/ 15 h 111"/>
                <a:gd name="T102" fmla="*/ 112 w 252"/>
                <a:gd name="T103" fmla="*/ 13 h 111"/>
                <a:gd name="T104" fmla="*/ 160 w 252"/>
                <a:gd name="T105" fmla="*/ 6 h 111"/>
                <a:gd name="T106" fmla="*/ 208 w 252"/>
                <a:gd name="T107" fmla="*/ 2 h 111"/>
                <a:gd name="T108" fmla="*/ 226 w 252"/>
                <a:gd name="T109" fmla="*/ 0 h 111"/>
                <a:gd name="T110" fmla="*/ 235 w 252"/>
                <a:gd name="T111" fmla="*/ 2 h 111"/>
                <a:gd name="T112" fmla="*/ 235 w 252"/>
                <a:gd name="T113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2" h="111">
                  <a:moveTo>
                    <a:pt x="235" y="2"/>
                  </a:moveTo>
                  <a:lnTo>
                    <a:pt x="235" y="2"/>
                  </a:lnTo>
                  <a:lnTo>
                    <a:pt x="237" y="7"/>
                  </a:lnTo>
                  <a:lnTo>
                    <a:pt x="238" y="13"/>
                  </a:lnTo>
                  <a:lnTo>
                    <a:pt x="241" y="18"/>
                  </a:lnTo>
                  <a:lnTo>
                    <a:pt x="241" y="18"/>
                  </a:lnTo>
                  <a:lnTo>
                    <a:pt x="245" y="28"/>
                  </a:lnTo>
                  <a:lnTo>
                    <a:pt x="249" y="43"/>
                  </a:lnTo>
                  <a:lnTo>
                    <a:pt x="252" y="58"/>
                  </a:lnTo>
                  <a:lnTo>
                    <a:pt x="252" y="67"/>
                  </a:lnTo>
                  <a:lnTo>
                    <a:pt x="252" y="67"/>
                  </a:lnTo>
                  <a:lnTo>
                    <a:pt x="250" y="72"/>
                  </a:lnTo>
                  <a:lnTo>
                    <a:pt x="246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16" y="84"/>
                  </a:lnTo>
                  <a:lnTo>
                    <a:pt x="163" y="95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3" y="111"/>
                  </a:lnTo>
                  <a:lnTo>
                    <a:pt x="67" y="110"/>
                  </a:lnTo>
                  <a:lnTo>
                    <a:pt x="56" y="106"/>
                  </a:lnTo>
                  <a:lnTo>
                    <a:pt x="45" y="102"/>
                  </a:lnTo>
                  <a:lnTo>
                    <a:pt x="41" y="100"/>
                  </a:lnTo>
                  <a:lnTo>
                    <a:pt x="38" y="100"/>
                  </a:lnTo>
                  <a:lnTo>
                    <a:pt x="38" y="100"/>
                  </a:lnTo>
                  <a:lnTo>
                    <a:pt x="19" y="100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2" y="91"/>
                  </a:lnTo>
                  <a:lnTo>
                    <a:pt x="0" y="84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3" y="77"/>
                  </a:lnTo>
                  <a:lnTo>
                    <a:pt x="7" y="76"/>
                  </a:lnTo>
                  <a:lnTo>
                    <a:pt x="18" y="73"/>
                  </a:lnTo>
                  <a:lnTo>
                    <a:pt x="30" y="72"/>
                  </a:lnTo>
                  <a:lnTo>
                    <a:pt x="36" y="70"/>
                  </a:lnTo>
                  <a:lnTo>
                    <a:pt x="38" y="67"/>
                  </a:lnTo>
                  <a:lnTo>
                    <a:pt x="38" y="67"/>
                  </a:lnTo>
                  <a:lnTo>
                    <a:pt x="45" y="57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9" y="35"/>
                  </a:lnTo>
                  <a:lnTo>
                    <a:pt x="63" y="30"/>
                  </a:lnTo>
                  <a:lnTo>
                    <a:pt x="71" y="25"/>
                  </a:lnTo>
                  <a:lnTo>
                    <a:pt x="79" y="22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96" y="15"/>
                  </a:lnTo>
                  <a:lnTo>
                    <a:pt x="112" y="13"/>
                  </a:lnTo>
                  <a:lnTo>
                    <a:pt x="160" y="6"/>
                  </a:lnTo>
                  <a:lnTo>
                    <a:pt x="208" y="2"/>
                  </a:lnTo>
                  <a:lnTo>
                    <a:pt x="226" y="0"/>
                  </a:lnTo>
                  <a:lnTo>
                    <a:pt x="235" y="2"/>
                  </a:lnTo>
                  <a:lnTo>
                    <a:pt x="235" y="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7">
              <a:extLst>
                <a:ext uri="{FF2B5EF4-FFF2-40B4-BE49-F238E27FC236}">
                  <a16:creationId xmlns:a16="http://schemas.microsoft.com/office/drawing/2014/main" id="{084BB895-FD93-58CA-AC9F-6138BB942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8540" y="1028700"/>
              <a:ext cx="703204" cy="2537812"/>
            </a:xfrm>
            <a:custGeom>
              <a:avLst/>
              <a:gdLst>
                <a:gd name="T0" fmla="*/ 267 w 560"/>
                <a:gd name="T1" fmla="*/ 121 h 2021"/>
                <a:gd name="T2" fmla="*/ 311 w 560"/>
                <a:gd name="T3" fmla="*/ 152 h 2021"/>
                <a:gd name="T4" fmla="*/ 322 w 560"/>
                <a:gd name="T5" fmla="*/ 156 h 2021"/>
                <a:gd name="T6" fmla="*/ 322 w 560"/>
                <a:gd name="T7" fmla="*/ 186 h 2021"/>
                <a:gd name="T8" fmla="*/ 341 w 560"/>
                <a:gd name="T9" fmla="*/ 223 h 2021"/>
                <a:gd name="T10" fmla="*/ 307 w 560"/>
                <a:gd name="T11" fmla="*/ 242 h 2021"/>
                <a:gd name="T12" fmla="*/ 289 w 560"/>
                <a:gd name="T13" fmla="*/ 301 h 2021"/>
                <a:gd name="T14" fmla="*/ 416 w 560"/>
                <a:gd name="T15" fmla="*/ 296 h 2021"/>
                <a:gd name="T16" fmla="*/ 444 w 560"/>
                <a:gd name="T17" fmla="*/ 273 h 2021"/>
                <a:gd name="T18" fmla="*/ 449 w 560"/>
                <a:gd name="T19" fmla="*/ 192 h 2021"/>
                <a:gd name="T20" fmla="*/ 414 w 560"/>
                <a:gd name="T21" fmla="*/ 192 h 2021"/>
                <a:gd name="T22" fmla="*/ 384 w 560"/>
                <a:gd name="T23" fmla="*/ 185 h 2021"/>
                <a:gd name="T24" fmla="*/ 393 w 560"/>
                <a:gd name="T25" fmla="*/ 164 h 2021"/>
                <a:gd name="T26" fmla="*/ 399 w 560"/>
                <a:gd name="T27" fmla="*/ 159 h 2021"/>
                <a:gd name="T28" fmla="*/ 359 w 560"/>
                <a:gd name="T29" fmla="*/ 123 h 2021"/>
                <a:gd name="T30" fmla="*/ 351 w 560"/>
                <a:gd name="T31" fmla="*/ 84 h 2021"/>
                <a:gd name="T32" fmla="*/ 366 w 560"/>
                <a:gd name="T33" fmla="*/ 82 h 2021"/>
                <a:gd name="T34" fmla="*/ 371 w 560"/>
                <a:gd name="T35" fmla="*/ 66 h 2021"/>
                <a:gd name="T36" fmla="*/ 407 w 560"/>
                <a:gd name="T37" fmla="*/ 60 h 2021"/>
                <a:gd name="T38" fmla="*/ 420 w 560"/>
                <a:gd name="T39" fmla="*/ 60 h 2021"/>
                <a:gd name="T40" fmla="*/ 437 w 560"/>
                <a:gd name="T41" fmla="*/ 55 h 2021"/>
                <a:gd name="T42" fmla="*/ 546 w 560"/>
                <a:gd name="T43" fmla="*/ 247 h 2021"/>
                <a:gd name="T44" fmla="*/ 560 w 560"/>
                <a:gd name="T45" fmla="*/ 381 h 2021"/>
                <a:gd name="T46" fmla="*/ 519 w 560"/>
                <a:gd name="T47" fmla="*/ 412 h 2021"/>
                <a:gd name="T48" fmla="*/ 362 w 560"/>
                <a:gd name="T49" fmla="*/ 531 h 2021"/>
                <a:gd name="T50" fmla="*/ 423 w 560"/>
                <a:gd name="T51" fmla="*/ 868 h 2021"/>
                <a:gd name="T52" fmla="*/ 317 w 560"/>
                <a:gd name="T53" fmla="*/ 1546 h 2021"/>
                <a:gd name="T54" fmla="*/ 291 w 560"/>
                <a:gd name="T55" fmla="*/ 1756 h 2021"/>
                <a:gd name="T56" fmla="*/ 338 w 560"/>
                <a:gd name="T57" fmla="*/ 1809 h 2021"/>
                <a:gd name="T58" fmla="*/ 364 w 560"/>
                <a:gd name="T59" fmla="*/ 1820 h 2021"/>
                <a:gd name="T60" fmla="*/ 388 w 560"/>
                <a:gd name="T61" fmla="*/ 1835 h 2021"/>
                <a:gd name="T62" fmla="*/ 404 w 560"/>
                <a:gd name="T63" fmla="*/ 1846 h 2021"/>
                <a:gd name="T64" fmla="*/ 464 w 560"/>
                <a:gd name="T65" fmla="*/ 1860 h 2021"/>
                <a:gd name="T66" fmla="*/ 471 w 560"/>
                <a:gd name="T67" fmla="*/ 1890 h 2021"/>
                <a:gd name="T68" fmla="*/ 445 w 560"/>
                <a:gd name="T69" fmla="*/ 1910 h 2021"/>
                <a:gd name="T70" fmla="*/ 328 w 560"/>
                <a:gd name="T71" fmla="*/ 1912 h 2021"/>
                <a:gd name="T72" fmla="*/ 415 w 560"/>
                <a:gd name="T73" fmla="*/ 1972 h 2021"/>
                <a:gd name="T74" fmla="*/ 408 w 560"/>
                <a:gd name="T75" fmla="*/ 2013 h 2021"/>
                <a:gd name="T76" fmla="*/ 332 w 560"/>
                <a:gd name="T77" fmla="*/ 2020 h 2021"/>
                <a:gd name="T78" fmla="*/ 246 w 560"/>
                <a:gd name="T79" fmla="*/ 2010 h 2021"/>
                <a:gd name="T80" fmla="*/ 165 w 560"/>
                <a:gd name="T81" fmla="*/ 1976 h 2021"/>
                <a:gd name="T82" fmla="*/ 132 w 560"/>
                <a:gd name="T83" fmla="*/ 1947 h 2021"/>
                <a:gd name="T84" fmla="*/ 144 w 560"/>
                <a:gd name="T85" fmla="*/ 1894 h 2021"/>
                <a:gd name="T86" fmla="*/ 153 w 560"/>
                <a:gd name="T87" fmla="*/ 1873 h 2021"/>
                <a:gd name="T88" fmla="*/ 124 w 560"/>
                <a:gd name="T89" fmla="*/ 1706 h 2021"/>
                <a:gd name="T90" fmla="*/ 144 w 560"/>
                <a:gd name="T91" fmla="*/ 1580 h 2021"/>
                <a:gd name="T92" fmla="*/ 166 w 560"/>
                <a:gd name="T93" fmla="*/ 1465 h 2021"/>
                <a:gd name="T94" fmla="*/ 109 w 560"/>
                <a:gd name="T95" fmla="*/ 1200 h 2021"/>
                <a:gd name="T96" fmla="*/ 98 w 560"/>
                <a:gd name="T97" fmla="*/ 1008 h 2021"/>
                <a:gd name="T98" fmla="*/ 103 w 560"/>
                <a:gd name="T99" fmla="*/ 585 h 2021"/>
                <a:gd name="T100" fmla="*/ 98 w 560"/>
                <a:gd name="T101" fmla="*/ 367 h 2021"/>
                <a:gd name="T102" fmla="*/ 71 w 560"/>
                <a:gd name="T103" fmla="*/ 323 h 2021"/>
                <a:gd name="T104" fmla="*/ 51 w 560"/>
                <a:gd name="T105" fmla="*/ 305 h 2021"/>
                <a:gd name="T106" fmla="*/ 32 w 560"/>
                <a:gd name="T107" fmla="*/ 252 h 2021"/>
                <a:gd name="T108" fmla="*/ 0 w 560"/>
                <a:gd name="T109" fmla="*/ 148 h 2021"/>
                <a:gd name="T110" fmla="*/ 16 w 560"/>
                <a:gd name="T111" fmla="*/ 77 h 2021"/>
                <a:gd name="T112" fmla="*/ 87 w 560"/>
                <a:gd name="T113" fmla="*/ 27 h 2021"/>
                <a:gd name="T114" fmla="*/ 129 w 560"/>
                <a:gd name="T115" fmla="*/ 8 h 2021"/>
                <a:gd name="T116" fmla="*/ 153 w 560"/>
                <a:gd name="T117" fmla="*/ 5 h 2021"/>
                <a:gd name="T118" fmla="*/ 180 w 560"/>
                <a:gd name="T119" fmla="*/ 33 h 2021"/>
                <a:gd name="T120" fmla="*/ 198 w 560"/>
                <a:gd name="T121" fmla="*/ 45 h 2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0" h="2021">
                  <a:moveTo>
                    <a:pt x="235" y="93"/>
                  </a:moveTo>
                  <a:lnTo>
                    <a:pt x="235" y="93"/>
                  </a:lnTo>
                  <a:lnTo>
                    <a:pt x="251" y="94"/>
                  </a:lnTo>
                  <a:lnTo>
                    <a:pt x="262" y="96"/>
                  </a:lnTo>
                  <a:lnTo>
                    <a:pt x="266" y="97"/>
                  </a:lnTo>
                  <a:lnTo>
                    <a:pt x="267" y="99"/>
                  </a:lnTo>
                  <a:lnTo>
                    <a:pt x="267" y="121"/>
                  </a:lnTo>
                  <a:lnTo>
                    <a:pt x="278" y="126"/>
                  </a:lnTo>
                  <a:lnTo>
                    <a:pt x="295" y="126"/>
                  </a:lnTo>
                  <a:lnTo>
                    <a:pt x="306" y="137"/>
                  </a:lnTo>
                  <a:lnTo>
                    <a:pt x="306" y="137"/>
                  </a:lnTo>
                  <a:lnTo>
                    <a:pt x="311" y="153"/>
                  </a:lnTo>
                  <a:lnTo>
                    <a:pt x="311" y="153"/>
                  </a:lnTo>
                  <a:lnTo>
                    <a:pt x="311" y="152"/>
                  </a:lnTo>
                  <a:lnTo>
                    <a:pt x="313" y="152"/>
                  </a:lnTo>
                  <a:lnTo>
                    <a:pt x="317" y="151"/>
                  </a:lnTo>
                  <a:lnTo>
                    <a:pt x="321" y="152"/>
                  </a:lnTo>
                  <a:lnTo>
                    <a:pt x="322" y="152"/>
                  </a:lnTo>
                  <a:lnTo>
                    <a:pt x="322" y="153"/>
                  </a:lnTo>
                  <a:lnTo>
                    <a:pt x="322" y="153"/>
                  </a:lnTo>
                  <a:lnTo>
                    <a:pt x="322" y="156"/>
                  </a:lnTo>
                  <a:lnTo>
                    <a:pt x="322" y="160"/>
                  </a:lnTo>
                  <a:lnTo>
                    <a:pt x="322" y="166"/>
                  </a:lnTo>
                  <a:lnTo>
                    <a:pt x="322" y="170"/>
                  </a:lnTo>
                  <a:lnTo>
                    <a:pt x="322" y="170"/>
                  </a:lnTo>
                  <a:lnTo>
                    <a:pt x="321" y="179"/>
                  </a:lnTo>
                  <a:lnTo>
                    <a:pt x="321" y="184"/>
                  </a:lnTo>
                  <a:lnTo>
                    <a:pt x="322" y="186"/>
                  </a:lnTo>
                  <a:lnTo>
                    <a:pt x="322" y="186"/>
                  </a:lnTo>
                  <a:lnTo>
                    <a:pt x="328" y="194"/>
                  </a:lnTo>
                  <a:lnTo>
                    <a:pt x="333" y="208"/>
                  </a:lnTo>
                  <a:lnTo>
                    <a:pt x="333" y="208"/>
                  </a:lnTo>
                  <a:lnTo>
                    <a:pt x="336" y="214"/>
                  </a:lnTo>
                  <a:lnTo>
                    <a:pt x="340" y="220"/>
                  </a:lnTo>
                  <a:lnTo>
                    <a:pt x="341" y="223"/>
                  </a:lnTo>
                  <a:lnTo>
                    <a:pt x="341" y="226"/>
                  </a:lnTo>
                  <a:lnTo>
                    <a:pt x="341" y="227"/>
                  </a:lnTo>
                  <a:lnTo>
                    <a:pt x="338" y="230"/>
                  </a:lnTo>
                  <a:lnTo>
                    <a:pt x="338" y="230"/>
                  </a:lnTo>
                  <a:lnTo>
                    <a:pt x="329" y="234"/>
                  </a:lnTo>
                  <a:lnTo>
                    <a:pt x="318" y="238"/>
                  </a:lnTo>
                  <a:lnTo>
                    <a:pt x="307" y="242"/>
                  </a:lnTo>
                  <a:lnTo>
                    <a:pt x="300" y="247"/>
                  </a:lnTo>
                  <a:lnTo>
                    <a:pt x="300" y="247"/>
                  </a:lnTo>
                  <a:lnTo>
                    <a:pt x="297" y="251"/>
                  </a:lnTo>
                  <a:lnTo>
                    <a:pt x="296" y="257"/>
                  </a:lnTo>
                  <a:lnTo>
                    <a:pt x="292" y="277"/>
                  </a:lnTo>
                  <a:lnTo>
                    <a:pt x="289" y="294"/>
                  </a:lnTo>
                  <a:lnTo>
                    <a:pt x="289" y="301"/>
                  </a:lnTo>
                  <a:lnTo>
                    <a:pt x="289" y="301"/>
                  </a:lnTo>
                  <a:lnTo>
                    <a:pt x="308" y="300"/>
                  </a:lnTo>
                  <a:lnTo>
                    <a:pt x="349" y="297"/>
                  </a:lnTo>
                  <a:lnTo>
                    <a:pt x="410" y="296"/>
                  </a:lnTo>
                  <a:lnTo>
                    <a:pt x="410" y="296"/>
                  </a:lnTo>
                  <a:lnTo>
                    <a:pt x="411" y="296"/>
                  </a:lnTo>
                  <a:lnTo>
                    <a:pt x="416" y="296"/>
                  </a:lnTo>
                  <a:lnTo>
                    <a:pt x="423" y="294"/>
                  </a:lnTo>
                  <a:lnTo>
                    <a:pt x="427" y="293"/>
                  </a:lnTo>
                  <a:lnTo>
                    <a:pt x="431" y="290"/>
                  </a:lnTo>
                  <a:lnTo>
                    <a:pt x="431" y="290"/>
                  </a:lnTo>
                  <a:lnTo>
                    <a:pt x="436" y="286"/>
                  </a:lnTo>
                  <a:lnTo>
                    <a:pt x="440" y="279"/>
                  </a:lnTo>
                  <a:lnTo>
                    <a:pt x="444" y="273"/>
                  </a:lnTo>
                  <a:lnTo>
                    <a:pt x="448" y="264"/>
                  </a:lnTo>
                  <a:lnTo>
                    <a:pt x="451" y="255"/>
                  </a:lnTo>
                  <a:lnTo>
                    <a:pt x="453" y="245"/>
                  </a:lnTo>
                  <a:lnTo>
                    <a:pt x="453" y="234"/>
                  </a:lnTo>
                  <a:lnTo>
                    <a:pt x="453" y="225"/>
                  </a:lnTo>
                  <a:lnTo>
                    <a:pt x="453" y="225"/>
                  </a:lnTo>
                  <a:lnTo>
                    <a:pt x="449" y="192"/>
                  </a:lnTo>
                  <a:lnTo>
                    <a:pt x="449" y="184"/>
                  </a:lnTo>
                  <a:lnTo>
                    <a:pt x="448" y="181"/>
                  </a:lnTo>
                  <a:lnTo>
                    <a:pt x="448" y="181"/>
                  </a:lnTo>
                  <a:lnTo>
                    <a:pt x="442" y="184"/>
                  </a:lnTo>
                  <a:lnTo>
                    <a:pt x="433" y="188"/>
                  </a:lnTo>
                  <a:lnTo>
                    <a:pt x="420" y="192"/>
                  </a:lnTo>
                  <a:lnTo>
                    <a:pt x="414" y="192"/>
                  </a:lnTo>
                  <a:lnTo>
                    <a:pt x="410" y="192"/>
                  </a:lnTo>
                  <a:lnTo>
                    <a:pt x="410" y="192"/>
                  </a:lnTo>
                  <a:lnTo>
                    <a:pt x="401" y="190"/>
                  </a:lnTo>
                  <a:lnTo>
                    <a:pt x="392" y="190"/>
                  </a:lnTo>
                  <a:lnTo>
                    <a:pt x="389" y="189"/>
                  </a:lnTo>
                  <a:lnTo>
                    <a:pt x="385" y="188"/>
                  </a:lnTo>
                  <a:lnTo>
                    <a:pt x="384" y="185"/>
                  </a:lnTo>
                  <a:lnTo>
                    <a:pt x="382" y="181"/>
                  </a:lnTo>
                  <a:lnTo>
                    <a:pt x="382" y="181"/>
                  </a:lnTo>
                  <a:lnTo>
                    <a:pt x="382" y="177"/>
                  </a:lnTo>
                  <a:lnTo>
                    <a:pt x="384" y="173"/>
                  </a:lnTo>
                  <a:lnTo>
                    <a:pt x="386" y="167"/>
                  </a:lnTo>
                  <a:lnTo>
                    <a:pt x="390" y="164"/>
                  </a:lnTo>
                  <a:lnTo>
                    <a:pt x="393" y="164"/>
                  </a:lnTo>
                  <a:lnTo>
                    <a:pt x="393" y="164"/>
                  </a:lnTo>
                  <a:lnTo>
                    <a:pt x="397" y="166"/>
                  </a:lnTo>
                  <a:lnTo>
                    <a:pt x="401" y="167"/>
                  </a:lnTo>
                  <a:lnTo>
                    <a:pt x="404" y="166"/>
                  </a:lnTo>
                  <a:lnTo>
                    <a:pt x="404" y="164"/>
                  </a:lnTo>
                  <a:lnTo>
                    <a:pt x="403" y="163"/>
                  </a:lnTo>
                  <a:lnTo>
                    <a:pt x="399" y="159"/>
                  </a:lnTo>
                  <a:lnTo>
                    <a:pt x="399" y="159"/>
                  </a:lnTo>
                  <a:lnTo>
                    <a:pt x="390" y="152"/>
                  </a:lnTo>
                  <a:lnTo>
                    <a:pt x="385" y="149"/>
                  </a:lnTo>
                  <a:lnTo>
                    <a:pt x="381" y="147"/>
                  </a:lnTo>
                  <a:lnTo>
                    <a:pt x="377" y="142"/>
                  </a:lnTo>
                  <a:lnTo>
                    <a:pt x="377" y="142"/>
                  </a:lnTo>
                  <a:lnTo>
                    <a:pt x="359" y="123"/>
                  </a:lnTo>
                  <a:lnTo>
                    <a:pt x="348" y="112"/>
                  </a:lnTo>
                  <a:lnTo>
                    <a:pt x="345" y="108"/>
                  </a:lnTo>
                  <a:lnTo>
                    <a:pt x="344" y="104"/>
                  </a:lnTo>
                  <a:lnTo>
                    <a:pt x="344" y="104"/>
                  </a:lnTo>
                  <a:lnTo>
                    <a:pt x="344" y="97"/>
                  </a:lnTo>
                  <a:lnTo>
                    <a:pt x="347" y="89"/>
                  </a:lnTo>
                  <a:lnTo>
                    <a:pt x="351" y="84"/>
                  </a:lnTo>
                  <a:lnTo>
                    <a:pt x="352" y="82"/>
                  </a:lnTo>
                  <a:lnTo>
                    <a:pt x="355" y="82"/>
                  </a:lnTo>
                  <a:lnTo>
                    <a:pt x="355" y="82"/>
                  </a:lnTo>
                  <a:lnTo>
                    <a:pt x="359" y="84"/>
                  </a:lnTo>
                  <a:lnTo>
                    <a:pt x="363" y="84"/>
                  </a:lnTo>
                  <a:lnTo>
                    <a:pt x="366" y="84"/>
                  </a:lnTo>
                  <a:lnTo>
                    <a:pt x="366" y="82"/>
                  </a:lnTo>
                  <a:lnTo>
                    <a:pt x="366" y="82"/>
                  </a:lnTo>
                  <a:lnTo>
                    <a:pt x="364" y="79"/>
                  </a:lnTo>
                  <a:lnTo>
                    <a:pt x="364" y="74"/>
                  </a:lnTo>
                  <a:lnTo>
                    <a:pt x="367" y="68"/>
                  </a:lnTo>
                  <a:lnTo>
                    <a:pt x="369" y="67"/>
                  </a:lnTo>
                  <a:lnTo>
                    <a:pt x="371" y="66"/>
                  </a:lnTo>
                  <a:lnTo>
                    <a:pt x="371" y="66"/>
                  </a:lnTo>
                  <a:lnTo>
                    <a:pt x="379" y="66"/>
                  </a:lnTo>
                  <a:lnTo>
                    <a:pt x="388" y="68"/>
                  </a:lnTo>
                  <a:lnTo>
                    <a:pt x="399" y="71"/>
                  </a:lnTo>
                  <a:lnTo>
                    <a:pt x="399" y="71"/>
                  </a:lnTo>
                  <a:lnTo>
                    <a:pt x="401" y="64"/>
                  </a:lnTo>
                  <a:lnTo>
                    <a:pt x="405" y="60"/>
                  </a:lnTo>
                  <a:lnTo>
                    <a:pt x="407" y="60"/>
                  </a:lnTo>
                  <a:lnTo>
                    <a:pt x="410" y="60"/>
                  </a:lnTo>
                  <a:lnTo>
                    <a:pt x="410" y="60"/>
                  </a:lnTo>
                  <a:lnTo>
                    <a:pt x="414" y="62"/>
                  </a:lnTo>
                  <a:lnTo>
                    <a:pt x="416" y="62"/>
                  </a:lnTo>
                  <a:lnTo>
                    <a:pt x="418" y="60"/>
                  </a:lnTo>
                  <a:lnTo>
                    <a:pt x="420" y="60"/>
                  </a:lnTo>
                  <a:lnTo>
                    <a:pt x="420" y="60"/>
                  </a:lnTo>
                  <a:lnTo>
                    <a:pt x="422" y="60"/>
                  </a:lnTo>
                  <a:lnTo>
                    <a:pt x="423" y="59"/>
                  </a:lnTo>
                  <a:lnTo>
                    <a:pt x="427" y="55"/>
                  </a:lnTo>
                  <a:lnTo>
                    <a:pt x="431" y="53"/>
                  </a:lnTo>
                  <a:lnTo>
                    <a:pt x="434" y="53"/>
                  </a:lnTo>
                  <a:lnTo>
                    <a:pt x="437" y="55"/>
                  </a:lnTo>
                  <a:lnTo>
                    <a:pt x="437" y="55"/>
                  </a:lnTo>
                  <a:lnTo>
                    <a:pt x="463" y="79"/>
                  </a:lnTo>
                  <a:lnTo>
                    <a:pt x="478" y="94"/>
                  </a:lnTo>
                  <a:lnTo>
                    <a:pt x="486" y="104"/>
                  </a:lnTo>
                  <a:lnTo>
                    <a:pt x="486" y="104"/>
                  </a:lnTo>
                  <a:lnTo>
                    <a:pt x="516" y="175"/>
                  </a:lnTo>
                  <a:lnTo>
                    <a:pt x="546" y="247"/>
                  </a:lnTo>
                  <a:lnTo>
                    <a:pt x="546" y="247"/>
                  </a:lnTo>
                  <a:lnTo>
                    <a:pt x="549" y="266"/>
                  </a:lnTo>
                  <a:lnTo>
                    <a:pt x="553" y="301"/>
                  </a:lnTo>
                  <a:lnTo>
                    <a:pt x="557" y="356"/>
                  </a:lnTo>
                  <a:lnTo>
                    <a:pt x="557" y="356"/>
                  </a:lnTo>
                  <a:lnTo>
                    <a:pt x="560" y="370"/>
                  </a:lnTo>
                  <a:lnTo>
                    <a:pt x="560" y="378"/>
                  </a:lnTo>
                  <a:lnTo>
                    <a:pt x="560" y="381"/>
                  </a:lnTo>
                  <a:lnTo>
                    <a:pt x="557" y="383"/>
                  </a:lnTo>
                  <a:lnTo>
                    <a:pt x="557" y="383"/>
                  </a:lnTo>
                  <a:lnTo>
                    <a:pt x="548" y="390"/>
                  </a:lnTo>
                  <a:lnTo>
                    <a:pt x="535" y="397"/>
                  </a:lnTo>
                  <a:lnTo>
                    <a:pt x="519" y="405"/>
                  </a:lnTo>
                  <a:lnTo>
                    <a:pt x="519" y="405"/>
                  </a:lnTo>
                  <a:lnTo>
                    <a:pt x="519" y="412"/>
                  </a:lnTo>
                  <a:lnTo>
                    <a:pt x="519" y="427"/>
                  </a:lnTo>
                  <a:lnTo>
                    <a:pt x="519" y="449"/>
                  </a:lnTo>
                  <a:lnTo>
                    <a:pt x="519" y="449"/>
                  </a:lnTo>
                  <a:lnTo>
                    <a:pt x="437" y="471"/>
                  </a:lnTo>
                  <a:lnTo>
                    <a:pt x="355" y="493"/>
                  </a:lnTo>
                  <a:lnTo>
                    <a:pt x="355" y="493"/>
                  </a:lnTo>
                  <a:lnTo>
                    <a:pt x="362" y="531"/>
                  </a:lnTo>
                  <a:lnTo>
                    <a:pt x="374" y="615"/>
                  </a:lnTo>
                  <a:lnTo>
                    <a:pt x="388" y="700"/>
                  </a:lnTo>
                  <a:lnTo>
                    <a:pt x="393" y="745"/>
                  </a:lnTo>
                  <a:lnTo>
                    <a:pt x="393" y="745"/>
                  </a:lnTo>
                  <a:lnTo>
                    <a:pt x="396" y="759"/>
                  </a:lnTo>
                  <a:lnTo>
                    <a:pt x="403" y="787"/>
                  </a:lnTo>
                  <a:lnTo>
                    <a:pt x="423" y="868"/>
                  </a:lnTo>
                  <a:lnTo>
                    <a:pt x="453" y="981"/>
                  </a:lnTo>
                  <a:lnTo>
                    <a:pt x="420" y="981"/>
                  </a:lnTo>
                  <a:lnTo>
                    <a:pt x="420" y="1419"/>
                  </a:lnTo>
                  <a:lnTo>
                    <a:pt x="338" y="1419"/>
                  </a:lnTo>
                  <a:lnTo>
                    <a:pt x="338" y="1419"/>
                  </a:lnTo>
                  <a:lnTo>
                    <a:pt x="326" y="1491"/>
                  </a:lnTo>
                  <a:lnTo>
                    <a:pt x="317" y="1546"/>
                  </a:lnTo>
                  <a:lnTo>
                    <a:pt x="311" y="1583"/>
                  </a:lnTo>
                  <a:lnTo>
                    <a:pt x="311" y="1583"/>
                  </a:lnTo>
                  <a:lnTo>
                    <a:pt x="299" y="1667"/>
                  </a:lnTo>
                  <a:lnTo>
                    <a:pt x="292" y="1717"/>
                  </a:lnTo>
                  <a:lnTo>
                    <a:pt x="289" y="1747"/>
                  </a:lnTo>
                  <a:lnTo>
                    <a:pt x="289" y="1747"/>
                  </a:lnTo>
                  <a:lnTo>
                    <a:pt x="291" y="1756"/>
                  </a:lnTo>
                  <a:lnTo>
                    <a:pt x="293" y="1765"/>
                  </a:lnTo>
                  <a:lnTo>
                    <a:pt x="303" y="1783"/>
                  </a:lnTo>
                  <a:lnTo>
                    <a:pt x="317" y="1808"/>
                  </a:lnTo>
                  <a:lnTo>
                    <a:pt x="317" y="1808"/>
                  </a:lnTo>
                  <a:lnTo>
                    <a:pt x="319" y="1809"/>
                  </a:lnTo>
                  <a:lnTo>
                    <a:pt x="323" y="1809"/>
                  </a:lnTo>
                  <a:lnTo>
                    <a:pt x="338" y="1809"/>
                  </a:lnTo>
                  <a:lnTo>
                    <a:pt x="360" y="1808"/>
                  </a:lnTo>
                  <a:lnTo>
                    <a:pt x="360" y="1808"/>
                  </a:lnTo>
                  <a:lnTo>
                    <a:pt x="360" y="1812"/>
                  </a:lnTo>
                  <a:lnTo>
                    <a:pt x="360" y="1816"/>
                  </a:lnTo>
                  <a:lnTo>
                    <a:pt x="360" y="1819"/>
                  </a:lnTo>
                  <a:lnTo>
                    <a:pt x="360" y="1819"/>
                  </a:lnTo>
                  <a:lnTo>
                    <a:pt x="364" y="1820"/>
                  </a:lnTo>
                  <a:lnTo>
                    <a:pt x="371" y="1821"/>
                  </a:lnTo>
                  <a:lnTo>
                    <a:pt x="378" y="1821"/>
                  </a:lnTo>
                  <a:lnTo>
                    <a:pt x="381" y="1823"/>
                  </a:lnTo>
                  <a:lnTo>
                    <a:pt x="382" y="1824"/>
                  </a:lnTo>
                  <a:lnTo>
                    <a:pt x="382" y="1824"/>
                  </a:lnTo>
                  <a:lnTo>
                    <a:pt x="385" y="1830"/>
                  </a:lnTo>
                  <a:lnTo>
                    <a:pt x="388" y="1835"/>
                  </a:lnTo>
                  <a:lnTo>
                    <a:pt x="388" y="1835"/>
                  </a:lnTo>
                  <a:lnTo>
                    <a:pt x="388" y="1836"/>
                  </a:lnTo>
                  <a:lnTo>
                    <a:pt x="388" y="1838"/>
                  </a:lnTo>
                  <a:lnTo>
                    <a:pt x="388" y="1841"/>
                  </a:lnTo>
                  <a:lnTo>
                    <a:pt x="389" y="1842"/>
                  </a:lnTo>
                  <a:lnTo>
                    <a:pt x="392" y="1843"/>
                  </a:lnTo>
                  <a:lnTo>
                    <a:pt x="404" y="1846"/>
                  </a:lnTo>
                  <a:lnTo>
                    <a:pt x="404" y="1846"/>
                  </a:lnTo>
                  <a:lnTo>
                    <a:pt x="422" y="1850"/>
                  </a:lnTo>
                  <a:lnTo>
                    <a:pt x="440" y="1856"/>
                  </a:lnTo>
                  <a:lnTo>
                    <a:pt x="459" y="1862"/>
                  </a:lnTo>
                  <a:lnTo>
                    <a:pt x="459" y="1862"/>
                  </a:lnTo>
                  <a:lnTo>
                    <a:pt x="460" y="1861"/>
                  </a:lnTo>
                  <a:lnTo>
                    <a:pt x="464" y="1860"/>
                  </a:lnTo>
                  <a:lnTo>
                    <a:pt x="466" y="1860"/>
                  </a:lnTo>
                  <a:lnTo>
                    <a:pt x="468" y="1861"/>
                  </a:lnTo>
                  <a:lnTo>
                    <a:pt x="470" y="1864"/>
                  </a:lnTo>
                  <a:lnTo>
                    <a:pt x="470" y="1868"/>
                  </a:lnTo>
                  <a:lnTo>
                    <a:pt x="470" y="1868"/>
                  </a:lnTo>
                  <a:lnTo>
                    <a:pt x="471" y="1879"/>
                  </a:lnTo>
                  <a:lnTo>
                    <a:pt x="471" y="1890"/>
                  </a:lnTo>
                  <a:lnTo>
                    <a:pt x="471" y="1895"/>
                  </a:lnTo>
                  <a:lnTo>
                    <a:pt x="470" y="1899"/>
                  </a:lnTo>
                  <a:lnTo>
                    <a:pt x="468" y="1904"/>
                  </a:lnTo>
                  <a:lnTo>
                    <a:pt x="464" y="1906"/>
                  </a:lnTo>
                  <a:lnTo>
                    <a:pt x="464" y="1906"/>
                  </a:lnTo>
                  <a:lnTo>
                    <a:pt x="457" y="1909"/>
                  </a:lnTo>
                  <a:lnTo>
                    <a:pt x="445" y="1910"/>
                  </a:lnTo>
                  <a:lnTo>
                    <a:pt x="414" y="1912"/>
                  </a:lnTo>
                  <a:lnTo>
                    <a:pt x="366" y="1912"/>
                  </a:lnTo>
                  <a:lnTo>
                    <a:pt x="366" y="1912"/>
                  </a:lnTo>
                  <a:lnTo>
                    <a:pt x="345" y="1912"/>
                  </a:lnTo>
                  <a:lnTo>
                    <a:pt x="334" y="1912"/>
                  </a:lnTo>
                  <a:lnTo>
                    <a:pt x="328" y="1912"/>
                  </a:lnTo>
                  <a:lnTo>
                    <a:pt x="328" y="1912"/>
                  </a:lnTo>
                  <a:lnTo>
                    <a:pt x="330" y="1914"/>
                  </a:lnTo>
                  <a:lnTo>
                    <a:pt x="338" y="1921"/>
                  </a:lnTo>
                  <a:lnTo>
                    <a:pt x="369" y="1939"/>
                  </a:lnTo>
                  <a:lnTo>
                    <a:pt x="399" y="1960"/>
                  </a:lnTo>
                  <a:lnTo>
                    <a:pt x="410" y="1968"/>
                  </a:lnTo>
                  <a:lnTo>
                    <a:pt x="415" y="1972"/>
                  </a:lnTo>
                  <a:lnTo>
                    <a:pt x="415" y="1972"/>
                  </a:lnTo>
                  <a:lnTo>
                    <a:pt x="422" y="1980"/>
                  </a:lnTo>
                  <a:lnTo>
                    <a:pt x="422" y="1982"/>
                  </a:lnTo>
                  <a:lnTo>
                    <a:pt x="422" y="1986"/>
                  </a:lnTo>
                  <a:lnTo>
                    <a:pt x="420" y="1994"/>
                  </a:lnTo>
                  <a:lnTo>
                    <a:pt x="420" y="1994"/>
                  </a:lnTo>
                  <a:lnTo>
                    <a:pt x="415" y="2005"/>
                  </a:lnTo>
                  <a:lnTo>
                    <a:pt x="408" y="2013"/>
                  </a:lnTo>
                  <a:lnTo>
                    <a:pt x="403" y="2017"/>
                  </a:lnTo>
                  <a:lnTo>
                    <a:pt x="399" y="2020"/>
                  </a:lnTo>
                  <a:lnTo>
                    <a:pt x="393" y="2021"/>
                  </a:lnTo>
                  <a:lnTo>
                    <a:pt x="388" y="2021"/>
                  </a:lnTo>
                  <a:lnTo>
                    <a:pt x="388" y="2021"/>
                  </a:lnTo>
                  <a:lnTo>
                    <a:pt x="352" y="2020"/>
                  </a:lnTo>
                  <a:lnTo>
                    <a:pt x="332" y="2020"/>
                  </a:lnTo>
                  <a:lnTo>
                    <a:pt x="317" y="2021"/>
                  </a:lnTo>
                  <a:lnTo>
                    <a:pt x="317" y="2021"/>
                  </a:lnTo>
                  <a:lnTo>
                    <a:pt x="310" y="2021"/>
                  </a:lnTo>
                  <a:lnTo>
                    <a:pt x="302" y="2021"/>
                  </a:lnTo>
                  <a:lnTo>
                    <a:pt x="280" y="2019"/>
                  </a:lnTo>
                  <a:lnTo>
                    <a:pt x="259" y="2014"/>
                  </a:lnTo>
                  <a:lnTo>
                    <a:pt x="246" y="2010"/>
                  </a:lnTo>
                  <a:lnTo>
                    <a:pt x="246" y="2010"/>
                  </a:lnTo>
                  <a:lnTo>
                    <a:pt x="236" y="2006"/>
                  </a:lnTo>
                  <a:lnTo>
                    <a:pt x="225" y="1999"/>
                  </a:lnTo>
                  <a:lnTo>
                    <a:pt x="207" y="1988"/>
                  </a:lnTo>
                  <a:lnTo>
                    <a:pt x="207" y="1988"/>
                  </a:lnTo>
                  <a:lnTo>
                    <a:pt x="183" y="1982"/>
                  </a:lnTo>
                  <a:lnTo>
                    <a:pt x="165" y="1976"/>
                  </a:lnTo>
                  <a:lnTo>
                    <a:pt x="153" y="1972"/>
                  </a:lnTo>
                  <a:lnTo>
                    <a:pt x="153" y="1972"/>
                  </a:lnTo>
                  <a:lnTo>
                    <a:pt x="144" y="1967"/>
                  </a:lnTo>
                  <a:lnTo>
                    <a:pt x="140" y="1962"/>
                  </a:lnTo>
                  <a:lnTo>
                    <a:pt x="138" y="1958"/>
                  </a:lnTo>
                  <a:lnTo>
                    <a:pt x="135" y="1953"/>
                  </a:lnTo>
                  <a:lnTo>
                    <a:pt x="132" y="1947"/>
                  </a:lnTo>
                  <a:lnTo>
                    <a:pt x="131" y="1941"/>
                  </a:lnTo>
                  <a:lnTo>
                    <a:pt x="131" y="1934"/>
                  </a:lnTo>
                  <a:lnTo>
                    <a:pt x="131" y="1934"/>
                  </a:lnTo>
                  <a:lnTo>
                    <a:pt x="132" y="1925"/>
                  </a:lnTo>
                  <a:lnTo>
                    <a:pt x="133" y="1919"/>
                  </a:lnTo>
                  <a:lnTo>
                    <a:pt x="139" y="1904"/>
                  </a:lnTo>
                  <a:lnTo>
                    <a:pt x="144" y="1894"/>
                  </a:lnTo>
                  <a:lnTo>
                    <a:pt x="147" y="1890"/>
                  </a:lnTo>
                  <a:lnTo>
                    <a:pt x="147" y="1890"/>
                  </a:lnTo>
                  <a:lnTo>
                    <a:pt x="151" y="1886"/>
                  </a:lnTo>
                  <a:lnTo>
                    <a:pt x="153" y="1880"/>
                  </a:lnTo>
                  <a:lnTo>
                    <a:pt x="153" y="1878"/>
                  </a:lnTo>
                  <a:lnTo>
                    <a:pt x="153" y="1873"/>
                  </a:lnTo>
                  <a:lnTo>
                    <a:pt x="153" y="1873"/>
                  </a:lnTo>
                  <a:lnTo>
                    <a:pt x="142" y="1832"/>
                  </a:lnTo>
                  <a:lnTo>
                    <a:pt x="135" y="1805"/>
                  </a:lnTo>
                  <a:lnTo>
                    <a:pt x="131" y="1786"/>
                  </a:lnTo>
                  <a:lnTo>
                    <a:pt x="131" y="1786"/>
                  </a:lnTo>
                  <a:lnTo>
                    <a:pt x="128" y="1762"/>
                  </a:lnTo>
                  <a:lnTo>
                    <a:pt x="125" y="1727"/>
                  </a:lnTo>
                  <a:lnTo>
                    <a:pt x="124" y="1706"/>
                  </a:lnTo>
                  <a:lnTo>
                    <a:pt x="125" y="1686"/>
                  </a:lnTo>
                  <a:lnTo>
                    <a:pt x="127" y="1667"/>
                  </a:lnTo>
                  <a:lnTo>
                    <a:pt x="131" y="1649"/>
                  </a:lnTo>
                  <a:lnTo>
                    <a:pt x="131" y="1649"/>
                  </a:lnTo>
                  <a:lnTo>
                    <a:pt x="135" y="1632"/>
                  </a:lnTo>
                  <a:lnTo>
                    <a:pt x="139" y="1615"/>
                  </a:lnTo>
                  <a:lnTo>
                    <a:pt x="144" y="1580"/>
                  </a:lnTo>
                  <a:lnTo>
                    <a:pt x="147" y="1550"/>
                  </a:lnTo>
                  <a:lnTo>
                    <a:pt x="150" y="1538"/>
                  </a:lnTo>
                  <a:lnTo>
                    <a:pt x="153" y="1528"/>
                  </a:lnTo>
                  <a:lnTo>
                    <a:pt x="153" y="1528"/>
                  </a:lnTo>
                  <a:lnTo>
                    <a:pt x="155" y="1517"/>
                  </a:lnTo>
                  <a:lnTo>
                    <a:pt x="159" y="1502"/>
                  </a:lnTo>
                  <a:lnTo>
                    <a:pt x="166" y="1465"/>
                  </a:lnTo>
                  <a:lnTo>
                    <a:pt x="174" y="1419"/>
                  </a:lnTo>
                  <a:lnTo>
                    <a:pt x="125" y="1413"/>
                  </a:lnTo>
                  <a:lnTo>
                    <a:pt x="125" y="1413"/>
                  </a:lnTo>
                  <a:lnTo>
                    <a:pt x="117" y="1335"/>
                  </a:lnTo>
                  <a:lnTo>
                    <a:pt x="112" y="1265"/>
                  </a:lnTo>
                  <a:lnTo>
                    <a:pt x="110" y="1230"/>
                  </a:lnTo>
                  <a:lnTo>
                    <a:pt x="109" y="1200"/>
                  </a:lnTo>
                  <a:lnTo>
                    <a:pt x="109" y="1200"/>
                  </a:lnTo>
                  <a:lnTo>
                    <a:pt x="109" y="1170"/>
                  </a:lnTo>
                  <a:lnTo>
                    <a:pt x="110" y="1138"/>
                  </a:lnTo>
                  <a:lnTo>
                    <a:pt x="114" y="1075"/>
                  </a:lnTo>
                  <a:lnTo>
                    <a:pt x="120" y="1008"/>
                  </a:lnTo>
                  <a:lnTo>
                    <a:pt x="98" y="1008"/>
                  </a:lnTo>
                  <a:lnTo>
                    <a:pt x="98" y="1008"/>
                  </a:lnTo>
                  <a:lnTo>
                    <a:pt x="108" y="887"/>
                  </a:lnTo>
                  <a:lnTo>
                    <a:pt x="113" y="793"/>
                  </a:lnTo>
                  <a:lnTo>
                    <a:pt x="114" y="755"/>
                  </a:lnTo>
                  <a:lnTo>
                    <a:pt x="114" y="729"/>
                  </a:lnTo>
                  <a:lnTo>
                    <a:pt x="114" y="729"/>
                  </a:lnTo>
                  <a:lnTo>
                    <a:pt x="110" y="670"/>
                  </a:lnTo>
                  <a:lnTo>
                    <a:pt x="103" y="585"/>
                  </a:lnTo>
                  <a:lnTo>
                    <a:pt x="92" y="455"/>
                  </a:lnTo>
                  <a:lnTo>
                    <a:pt x="92" y="455"/>
                  </a:lnTo>
                  <a:lnTo>
                    <a:pt x="92" y="429"/>
                  </a:lnTo>
                  <a:lnTo>
                    <a:pt x="94" y="403"/>
                  </a:lnTo>
                  <a:lnTo>
                    <a:pt x="95" y="382"/>
                  </a:lnTo>
                  <a:lnTo>
                    <a:pt x="98" y="367"/>
                  </a:lnTo>
                  <a:lnTo>
                    <a:pt x="98" y="367"/>
                  </a:lnTo>
                  <a:lnTo>
                    <a:pt x="101" y="357"/>
                  </a:lnTo>
                  <a:lnTo>
                    <a:pt x="105" y="348"/>
                  </a:lnTo>
                  <a:lnTo>
                    <a:pt x="109" y="340"/>
                  </a:lnTo>
                  <a:lnTo>
                    <a:pt x="87" y="312"/>
                  </a:lnTo>
                  <a:lnTo>
                    <a:pt x="87" y="312"/>
                  </a:lnTo>
                  <a:lnTo>
                    <a:pt x="71" y="323"/>
                  </a:lnTo>
                  <a:lnTo>
                    <a:pt x="71" y="323"/>
                  </a:lnTo>
                  <a:lnTo>
                    <a:pt x="69" y="322"/>
                  </a:lnTo>
                  <a:lnTo>
                    <a:pt x="67" y="319"/>
                  </a:lnTo>
                  <a:lnTo>
                    <a:pt x="61" y="309"/>
                  </a:lnTo>
                  <a:lnTo>
                    <a:pt x="54" y="296"/>
                  </a:lnTo>
                  <a:lnTo>
                    <a:pt x="54" y="296"/>
                  </a:lnTo>
                  <a:lnTo>
                    <a:pt x="53" y="301"/>
                  </a:lnTo>
                  <a:lnTo>
                    <a:pt x="51" y="305"/>
                  </a:lnTo>
                  <a:lnTo>
                    <a:pt x="50" y="307"/>
                  </a:lnTo>
                  <a:lnTo>
                    <a:pt x="49" y="307"/>
                  </a:lnTo>
                  <a:lnTo>
                    <a:pt x="49" y="307"/>
                  </a:lnTo>
                  <a:lnTo>
                    <a:pt x="47" y="304"/>
                  </a:lnTo>
                  <a:lnTo>
                    <a:pt x="45" y="299"/>
                  </a:lnTo>
                  <a:lnTo>
                    <a:pt x="41" y="282"/>
                  </a:lnTo>
                  <a:lnTo>
                    <a:pt x="32" y="252"/>
                  </a:lnTo>
                  <a:lnTo>
                    <a:pt x="32" y="252"/>
                  </a:lnTo>
                  <a:lnTo>
                    <a:pt x="27" y="241"/>
                  </a:lnTo>
                  <a:lnTo>
                    <a:pt x="16" y="219"/>
                  </a:lnTo>
                  <a:lnTo>
                    <a:pt x="16" y="219"/>
                  </a:lnTo>
                  <a:lnTo>
                    <a:pt x="9" y="201"/>
                  </a:lnTo>
                  <a:lnTo>
                    <a:pt x="5" y="182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31"/>
                  </a:lnTo>
                  <a:lnTo>
                    <a:pt x="2" y="112"/>
                  </a:lnTo>
                  <a:lnTo>
                    <a:pt x="4" y="103"/>
                  </a:lnTo>
                  <a:lnTo>
                    <a:pt x="8" y="93"/>
                  </a:lnTo>
                  <a:lnTo>
                    <a:pt x="12" y="84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23" y="70"/>
                  </a:lnTo>
                  <a:lnTo>
                    <a:pt x="31" y="63"/>
                  </a:lnTo>
                  <a:lnTo>
                    <a:pt x="51" y="48"/>
                  </a:lnTo>
                  <a:lnTo>
                    <a:pt x="72" y="36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98" y="23"/>
                  </a:lnTo>
                  <a:lnTo>
                    <a:pt x="110" y="19"/>
                  </a:lnTo>
                  <a:lnTo>
                    <a:pt x="125" y="16"/>
                  </a:lnTo>
                  <a:lnTo>
                    <a:pt x="125" y="16"/>
                  </a:lnTo>
                  <a:lnTo>
                    <a:pt x="127" y="15"/>
                  </a:lnTo>
                  <a:lnTo>
                    <a:pt x="128" y="14"/>
                  </a:lnTo>
                  <a:lnTo>
                    <a:pt x="129" y="8"/>
                  </a:lnTo>
                  <a:lnTo>
                    <a:pt x="131" y="0"/>
                  </a:lnTo>
                  <a:lnTo>
                    <a:pt x="142" y="11"/>
                  </a:lnTo>
                  <a:lnTo>
                    <a:pt x="142" y="11"/>
                  </a:lnTo>
                  <a:lnTo>
                    <a:pt x="147" y="10"/>
                  </a:lnTo>
                  <a:lnTo>
                    <a:pt x="151" y="8"/>
                  </a:lnTo>
                  <a:lnTo>
                    <a:pt x="153" y="7"/>
                  </a:lnTo>
                  <a:lnTo>
                    <a:pt x="153" y="5"/>
                  </a:lnTo>
                  <a:lnTo>
                    <a:pt x="153" y="5"/>
                  </a:lnTo>
                  <a:lnTo>
                    <a:pt x="153" y="4"/>
                  </a:lnTo>
                  <a:lnTo>
                    <a:pt x="154" y="4"/>
                  </a:lnTo>
                  <a:lnTo>
                    <a:pt x="158" y="7"/>
                  </a:lnTo>
                  <a:lnTo>
                    <a:pt x="164" y="11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92" y="31"/>
                  </a:lnTo>
                  <a:lnTo>
                    <a:pt x="199" y="31"/>
                  </a:lnTo>
                  <a:lnTo>
                    <a:pt x="202" y="31"/>
                  </a:lnTo>
                  <a:lnTo>
                    <a:pt x="202" y="33"/>
                  </a:lnTo>
                  <a:lnTo>
                    <a:pt x="202" y="33"/>
                  </a:lnTo>
                  <a:lnTo>
                    <a:pt x="200" y="37"/>
                  </a:lnTo>
                  <a:lnTo>
                    <a:pt x="198" y="45"/>
                  </a:lnTo>
                  <a:lnTo>
                    <a:pt x="196" y="55"/>
                  </a:lnTo>
                  <a:lnTo>
                    <a:pt x="235" y="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B595FEA-0102-822C-45FF-CCD19C86A8EF}"/>
              </a:ext>
            </a:extLst>
          </p:cNvPr>
          <p:cNvGrpSpPr/>
          <p:nvPr/>
        </p:nvGrpSpPr>
        <p:grpSpPr>
          <a:xfrm>
            <a:off x="7413955" y="3893982"/>
            <a:ext cx="866448" cy="2417263"/>
            <a:chOff x="3088074" y="1116600"/>
            <a:chExt cx="866448" cy="2417263"/>
          </a:xfrm>
        </p:grpSpPr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id="{73E5999B-707D-68A3-DDF4-70B18883C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099" y="1338863"/>
              <a:ext cx="195893" cy="164500"/>
            </a:xfrm>
            <a:custGeom>
              <a:avLst/>
              <a:gdLst>
                <a:gd name="T0" fmla="*/ 1 w 156"/>
                <a:gd name="T1" fmla="*/ 27 h 131"/>
                <a:gd name="T2" fmla="*/ 23 w 156"/>
                <a:gd name="T3" fmla="*/ 71 h 131"/>
                <a:gd name="T4" fmla="*/ 23 w 156"/>
                <a:gd name="T5" fmla="*/ 71 h 131"/>
                <a:gd name="T6" fmla="*/ 26 w 156"/>
                <a:gd name="T7" fmla="*/ 73 h 131"/>
                <a:gd name="T8" fmla="*/ 31 w 156"/>
                <a:gd name="T9" fmla="*/ 76 h 131"/>
                <a:gd name="T10" fmla="*/ 37 w 156"/>
                <a:gd name="T11" fmla="*/ 79 h 131"/>
                <a:gd name="T12" fmla="*/ 40 w 156"/>
                <a:gd name="T13" fmla="*/ 82 h 131"/>
                <a:gd name="T14" fmla="*/ 40 w 156"/>
                <a:gd name="T15" fmla="*/ 82 h 131"/>
                <a:gd name="T16" fmla="*/ 46 w 156"/>
                <a:gd name="T17" fmla="*/ 89 h 131"/>
                <a:gd name="T18" fmla="*/ 59 w 156"/>
                <a:gd name="T19" fmla="*/ 102 h 131"/>
                <a:gd name="T20" fmla="*/ 78 w 156"/>
                <a:gd name="T21" fmla="*/ 120 h 131"/>
                <a:gd name="T22" fmla="*/ 78 w 156"/>
                <a:gd name="T23" fmla="*/ 120 h 131"/>
                <a:gd name="T24" fmla="*/ 96 w 156"/>
                <a:gd name="T25" fmla="*/ 125 h 131"/>
                <a:gd name="T26" fmla="*/ 116 w 156"/>
                <a:gd name="T27" fmla="*/ 131 h 131"/>
                <a:gd name="T28" fmla="*/ 116 w 156"/>
                <a:gd name="T29" fmla="*/ 131 h 131"/>
                <a:gd name="T30" fmla="*/ 123 w 156"/>
                <a:gd name="T31" fmla="*/ 131 h 131"/>
                <a:gd name="T32" fmla="*/ 134 w 156"/>
                <a:gd name="T33" fmla="*/ 128 h 131"/>
                <a:gd name="T34" fmla="*/ 149 w 156"/>
                <a:gd name="T35" fmla="*/ 125 h 131"/>
                <a:gd name="T36" fmla="*/ 149 w 156"/>
                <a:gd name="T37" fmla="*/ 125 h 131"/>
                <a:gd name="T38" fmla="*/ 150 w 156"/>
                <a:gd name="T39" fmla="*/ 125 h 131"/>
                <a:gd name="T40" fmla="*/ 153 w 156"/>
                <a:gd name="T41" fmla="*/ 125 h 131"/>
                <a:gd name="T42" fmla="*/ 154 w 156"/>
                <a:gd name="T43" fmla="*/ 124 h 131"/>
                <a:gd name="T44" fmla="*/ 156 w 156"/>
                <a:gd name="T45" fmla="*/ 123 h 131"/>
                <a:gd name="T46" fmla="*/ 156 w 156"/>
                <a:gd name="T47" fmla="*/ 119 h 131"/>
                <a:gd name="T48" fmla="*/ 154 w 156"/>
                <a:gd name="T49" fmla="*/ 115 h 131"/>
                <a:gd name="T50" fmla="*/ 154 w 156"/>
                <a:gd name="T51" fmla="*/ 115 h 131"/>
                <a:gd name="T52" fmla="*/ 152 w 156"/>
                <a:gd name="T53" fmla="*/ 105 h 131"/>
                <a:gd name="T54" fmla="*/ 152 w 156"/>
                <a:gd name="T55" fmla="*/ 97 h 131"/>
                <a:gd name="T56" fmla="*/ 152 w 156"/>
                <a:gd name="T57" fmla="*/ 90 h 131"/>
                <a:gd name="T58" fmla="*/ 149 w 156"/>
                <a:gd name="T59" fmla="*/ 82 h 131"/>
                <a:gd name="T60" fmla="*/ 149 w 156"/>
                <a:gd name="T61" fmla="*/ 82 h 131"/>
                <a:gd name="T62" fmla="*/ 139 w 156"/>
                <a:gd name="T63" fmla="*/ 64 h 131"/>
                <a:gd name="T64" fmla="*/ 135 w 156"/>
                <a:gd name="T65" fmla="*/ 54 h 131"/>
                <a:gd name="T66" fmla="*/ 133 w 156"/>
                <a:gd name="T67" fmla="*/ 43 h 131"/>
                <a:gd name="T68" fmla="*/ 133 w 156"/>
                <a:gd name="T69" fmla="*/ 43 h 131"/>
                <a:gd name="T70" fmla="*/ 130 w 156"/>
                <a:gd name="T71" fmla="*/ 34 h 131"/>
                <a:gd name="T72" fmla="*/ 127 w 156"/>
                <a:gd name="T73" fmla="*/ 26 h 131"/>
                <a:gd name="T74" fmla="*/ 123 w 156"/>
                <a:gd name="T75" fmla="*/ 20 h 131"/>
                <a:gd name="T76" fmla="*/ 122 w 156"/>
                <a:gd name="T77" fmla="*/ 16 h 131"/>
                <a:gd name="T78" fmla="*/ 122 w 156"/>
                <a:gd name="T79" fmla="*/ 16 h 131"/>
                <a:gd name="T80" fmla="*/ 120 w 156"/>
                <a:gd name="T81" fmla="*/ 15 h 131"/>
                <a:gd name="T82" fmla="*/ 116 w 156"/>
                <a:gd name="T83" fmla="*/ 12 h 131"/>
                <a:gd name="T84" fmla="*/ 105 w 156"/>
                <a:gd name="T85" fmla="*/ 5 h 131"/>
                <a:gd name="T86" fmla="*/ 92 w 156"/>
                <a:gd name="T87" fmla="*/ 1 h 131"/>
                <a:gd name="T88" fmla="*/ 85 w 156"/>
                <a:gd name="T89" fmla="*/ 0 h 131"/>
                <a:gd name="T90" fmla="*/ 78 w 156"/>
                <a:gd name="T91" fmla="*/ 0 h 131"/>
                <a:gd name="T92" fmla="*/ 78 w 156"/>
                <a:gd name="T93" fmla="*/ 0 h 131"/>
                <a:gd name="T94" fmla="*/ 45 w 156"/>
                <a:gd name="T95" fmla="*/ 2 h 131"/>
                <a:gd name="T96" fmla="*/ 23 w 156"/>
                <a:gd name="T97" fmla="*/ 5 h 131"/>
                <a:gd name="T98" fmla="*/ 12 w 156"/>
                <a:gd name="T99" fmla="*/ 5 h 131"/>
                <a:gd name="T100" fmla="*/ 12 w 156"/>
                <a:gd name="T101" fmla="*/ 5 h 131"/>
                <a:gd name="T102" fmla="*/ 7 w 156"/>
                <a:gd name="T103" fmla="*/ 5 h 131"/>
                <a:gd name="T104" fmla="*/ 4 w 156"/>
                <a:gd name="T105" fmla="*/ 6 h 131"/>
                <a:gd name="T106" fmla="*/ 3 w 156"/>
                <a:gd name="T107" fmla="*/ 8 h 131"/>
                <a:gd name="T108" fmla="*/ 1 w 156"/>
                <a:gd name="T109" fmla="*/ 10 h 131"/>
                <a:gd name="T110" fmla="*/ 1 w 156"/>
                <a:gd name="T111" fmla="*/ 10 h 131"/>
                <a:gd name="T112" fmla="*/ 0 w 156"/>
                <a:gd name="T113" fmla="*/ 16 h 131"/>
                <a:gd name="T114" fmla="*/ 1 w 156"/>
                <a:gd name="T115" fmla="*/ 21 h 131"/>
                <a:gd name="T116" fmla="*/ 1 w 156"/>
                <a:gd name="T117" fmla="*/ 27 h 131"/>
                <a:gd name="T118" fmla="*/ 1 w 156"/>
                <a:gd name="T119" fmla="*/ 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" h="131">
                  <a:moveTo>
                    <a:pt x="1" y="27"/>
                  </a:moveTo>
                  <a:lnTo>
                    <a:pt x="23" y="71"/>
                  </a:lnTo>
                  <a:lnTo>
                    <a:pt x="23" y="71"/>
                  </a:lnTo>
                  <a:lnTo>
                    <a:pt x="26" y="73"/>
                  </a:lnTo>
                  <a:lnTo>
                    <a:pt x="31" y="76"/>
                  </a:lnTo>
                  <a:lnTo>
                    <a:pt x="37" y="79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6" y="89"/>
                  </a:lnTo>
                  <a:lnTo>
                    <a:pt x="59" y="102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96" y="125"/>
                  </a:lnTo>
                  <a:lnTo>
                    <a:pt x="116" y="131"/>
                  </a:lnTo>
                  <a:lnTo>
                    <a:pt x="116" y="131"/>
                  </a:lnTo>
                  <a:lnTo>
                    <a:pt x="123" y="131"/>
                  </a:lnTo>
                  <a:lnTo>
                    <a:pt x="134" y="128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50" y="125"/>
                  </a:lnTo>
                  <a:lnTo>
                    <a:pt x="153" y="125"/>
                  </a:lnTo>
                  <a:lnTo>
                    <a:pt x="154" y="124"/>
                  </a:lnTo>
                  <a:lnTo>
                    <a:pt x="156" y="123"/>
                  </a:lnTo>
                  <a:lnTo>
                    <a:pt x="156" y="119"/>
                  </a:lnTo>
                  <a:lnTo>
                    <a:pt x="154" y="115"/>
                  </a:lnTo>
                  <a:lnTo>
                    <a:pt x="154" y="115"/>
                  </a:lnTo>
                  <a:lnTo>
                    <a:pt x="152" y="105"/>
                  </a:lnTo>
                  <a:lnTo>
                    <a:pt x="152" y="97"/>
                  </a:lnTo>
                  <a:lnTo>
                    <a:pt x="152" y="90"/>
                  </a:lnTo>
                  <a:lnTo>
                    <a:pt x="149" y="82"/>
                  </a:lnTo>
                  <a:lnTo>
                    <a:pt x="149" y="82"/>
                  </a:lnTo>
                  <a:lnTo>
                    <a:pt x="139" y="64"/>
                  </a:lnTo>
                  <a:lnTo>
                    <a:pt x="135" y="54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30" y="34"/>
                  </a:lnTo>
                  <a:lnTo>
                    <a:pt x="127" y="26"/>
                  </a:lnTo>
                  <a:lnTo>
                    <a:pt x="123" y="20"/>
                  </a:lnTo>
                  <a:lnTo>
                    <a:pt x="122" y="16"/>
                  </a:lnTo>
                  <a:lnTo>
                    <a:pt x="122" y="16"/>
                  </a:lnTo>
                  <a:lnTo>
                    <a:pt x="120" y="15"/>
                  </a:lnTo>
                  <a:lnTo>
                    <a:pt x="116" y="12"/>
                  </a:lnTo>
                  <a:lnTo>
                    <a:pt x="105" y="5"/>
                  </a:lnTo>
                  <a:lnTo>
                    <a:pt x="92" y="1"/>
                  </a:lnTo>
                  <a:lnTo>
                    <a:pt x="85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45" y="2"/>
                  </a:lnTo>
                  <a:lnTo>
                    <a:pt x="23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7" y="5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1" y="21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FAD593EA-4025-1D53-0787-90AC3B254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824" y="1331329"/>
              <a:ext cx="313930" cy="110503"/>
            </a:xfrm>
            <a:custGeom>
              <a:avLst/>
              <a:gdLst>
                <a:gd name="T0" fmla="*/ 10 w 250"/>
                <a:gd name="T1" fmla="*/ 7 h 88"/>
                <a:gd name="T2" fmla="*/ 40 w 250"/>
                <a:gd name="T3" fmla="*/ 11 h 88"/>
                <a:gd name="T4" fmla="*/ 82 w 250"/>
                <a:gd name="T5" fmla="*/ 0 h 88"/>
                <a:gd name="T6" fmla="*/ 82 w 250"/>
                <a:gd name="T7" fmla="*/ 0 h 88"/>
                <a:gd name="T8" fmla="*/ 160 w 250"/>
                <a:gd name="T9" fmla="*/ 10 h 88"/>
                <a:gd name="T10" fmla="*/ 215 w 250"/>
                <a:gd name="T11" fmla="*/ 18 h 88"/>
                <a:gd name="T12" fmla="*/ 234 w 250"/>
                <a:gd name="T13" fmla="*/ 21 h 88"/>
                <a:gd name="T14" fmla="*/ 242 w 250"/>
                <a:gd name="T15" fmla="*/ 22 h 88"/>
                <a:gd name="T16" fmla="*/ 242 w 250"/>
                <a:gd name="T17" fmla="*/ 22 h 88"/>
                <a:gd name="T18" fmla="*/ 248 w 250"/>
                <a:gd name="T19" fmla="*/ 27 h 88"/>
                <a:gd name="T20" fmla="*/ 250 w 250"/>
                <a:gd name="T21" fmla="*/ 30 h 88"/>
                <a:gd name="T22" fmla="*/ 250 w 250"/>
                <a:gd name="T23" fmla="*/ 30 h 88"/>
                <a:gd name="T24" fmla="*/ 250 w 250"/>
                <a:gd name="T25" fmla="*/ 52 h 88"/>
                <a:gd name="T26" fmla="*/ 249 w 250"/>
                <a:gd name="T27" fmla="*/ 70 h 88"/>
                <a:gd name="T28" fmla="*/ 248 w 250"/>
                <a:gd name="T29" fmla="*/ 75 h 88"/>
                <a:gd name="T30" fmla="*/ 246 w 250"/>
                <a:gd name="T31" fmla="*/ 79 h 88"/>
                <a:gd name="T32" fmla="*/ 246 w 250"/>
                <a:gd name="T33" fmla="*/ 79 h 88"/>
                <a:gd name="T34" fmla="*/ 241 w 250"/>
                <a:gd name="T35" fmla="*/ 85 h 88"/>
                <a:gd name="T36" fmla="*/ 235 w 250"/>
                <a:gd name="T37" fmla="*/ 86 h 88"/>
                <a:gd name="T38" fmla="*/ 230 w 250"/>
                <a:gd name="T39" fmla="*/ 88 h 88"/>
                <a:gd name="T40" fmla="*/ 219 w 250"/>
                <a:gd name="T41" fmla="*/ 88 h 88"/>
                <a:gd name="T42" fmla="*/ 219 w 250"/>
                <a:gd name="T43" fmla="*/ 88 h 88"/>
                <a:gd name="T44" fmla="*/ 185 w 250"/>
                <a:gd name="T45" fmla="*/ 88 h 88"/>
                <a:gd name="T46" fmla="*/ 156 w 250"/>
                <a:gd name="T47" fmla="*/ 85 h 88"/>
                <a:gd name="T48" fmla="*/ 156 w 250"/>
                <a:gd name="T49" fmla="*/ 85 h 88"/>
                <a:gd name="T50" fmla="*/ 111 w 250"/>
                <a:gd name="T51" fmla="*/ 79 h 88"/>
                <a:gd name="T52" fmla="*/ 82 w 250"/>
                <a:gd name="T53" fmla="*/ 75 h 88"/>
                <a:gd name="T54" fmla="*/ 71 w 250"/>
                <a:gd name="T55" fmla="*/ 74 h 88"/>
                <a:gd name="T56" fmla="*/ 66 w 250"/>
                <a:gd name="T57" fmla="*/ 71 h 88"/>
                <a:gd name="T58" fmla="*/ 66 w 250"/>
                <a:gd name="T59" fmla="*/ 71 h 88"/>
                <a:gd name="T60" fmla="*/ 49 w 250"/>
                <a:gd name="T61" fmla="*/ 55 h 88"/>
                <a:gd name="T62" fmla="*/ 38 w 250"/>
                <a:gd name="T63" fmla="*/ 44 h 88"/>
                <a:gd name="T64" fmla="*/ 38 w 250"/>
                <a:gd name="T65" fmla="*/ 44 h 88"/>
                <a:gd name="T66" fmla="*/ 23 w 250"/>
                <a:gd name="T67" fmla="*/ 38 h 88"/>
                <a:gd name="T68" fmla="*/ 6 w 250"/>
                <a:gd name="T69" fmla="*/ 33 h 88"/>
                <a:gd name="T70" fmla="*/ 6 w 250"/>
                <a:gd name="T71" fmla="*/ 33 h 88"/>
                <a:gd name="T72" fmla="*/ 2 w 250"/>
                <a:gd name="T73" fmla="*/ 30 h 88"/>
                <a:gd name="T74" fmla="*/ 0 w 250"/>
                <a:gd name="T75" fmla="*/ 27 h 88"/>
                <a:gd name="T76" fmla="*/ 0 w 250"/>
                <a:gd name="T77" fmla="*/ 22 h 88"/>
                <a:gd name="T78" fmla="*/ 0 w 250"/>
                <a:gd name="T79" fmla="*/ 22 h 88"/>
                <a:gd name="T80" fmla="*/ 2 w 250"/>
                <a:gd name="T81" fmla="*/ 16 h 88"/>
                <a:gd name="T82" fmla="*/ 4 w 250"/>
                <a:gd name="T83" fmla="*/ 11 h 88"/>
                <a:gd name="T84" fmla="*/ 10 w 250"/>
                <a:gd name="T85" fmla="*/ 7 h 88"/>
                <a:gd name="T86" fmla="*/ 10 w 250"/>
                <a:gd name="T87" fmla="*/ 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0" h="88">
                  <a:moveTo>
                    <a:pt x="10" y="7"/>
                  </a:moveTo>
                  <a:lnTo>
                    <a:pt x="40" y="11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160" y="10"/>
                  </a:lnTo>
                  <a:lnTo>
                    <a:pt x="215" y="18"/>
                  </a:lnTo>
                  <a:lnTo>
                    <a:pt x="234" y="21"/>
                  </a:lnTo>
                  <a:lnTo>
                    <a:pt x="242" y="22"/>
                  </a:lnTo>
                  <a:lnTo>
                    <a:pt x="242" y="22"/>
                  </a:lnTo>
                  <a:lnTo>
                    <a:pt x="248" y="27"/>
                  </a:lnTo>
                  <a:lnTo>
                    <a:pt x="250" y="30"/>
                  </a:lnTo>
                  <a:lnTo>
                    <a:pt x="250" y="30"/>
                  </a:lnTo>
                  <a:lnTo>
                    <a:pt x="250" y="52"/>
                  </a:lnTo>
                  <a:lnTo>
                    <a:pt x="249" y="70"/>
                  </a:lnTo>
                  <a:lnTo>
                    <a:pt x="248" y="75"/>
                  </a:lnTo>
                  <a:lnTo>
                    <a:pt x="246" y="79"/>
                  </a:lnTo>
                  <a:lnTo>
                    <a:pt x="246" y="79"/>
                  </a:lnTo>
                  <a:lnTo>
                    <a:pt x="241" y="85"/>
                  </a:lnTo>
                  <a:lnTo>
                    <a:pt x="235" y="86"/>
                  </a:lnTo>
                  <a:lnTo>
                    <a:pt x="230" y="88"/>
                  </a:lnTo>
                  <a:lnTo>
                    <a:pt x="219" y="88"/>
                  </a:lnTo>
                  <a:lnTo>
                    <a:pt x="219" y="88"/>
                  </a:lnTo>
                  <a:lnTo>
                    <a:pt x="185" y="88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11" y="79"/>
                  </a:lnTo>
                  <a:lnTo>
                    <a:pt x="82" y="75"/>
                  </a:lnTo>
                  <a:lnTo>
                    <a:pt x="71" y="74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49" y="55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23" y="38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10" y="7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0">
              <a:extLst>
                <a:ext uri="{FF2B5EF4-FFF2-40B4-BE49-F238E27FC236}">
                  <a16:creationId xmlns:a16="http://schemas.microsoft.com/office/drawing/2014/main" id="{0154B925-D64D-D6FD-C141-F3AFF0B50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074" y="1116600"/>
              <a:ext cx="866448" cy="2417263"/>
            </a:xfrm>
            <a:custGeom>
              <a:avLst/>
              <a:gdLst>
                <a:gd name="T0" fmla="*/ 373 w 690"/>
                <a:gd name="T1" fmla="*/ 52 h 1925"/>
                <a:gd name="T2" fmla="*/ 347 w 690"/>
                <a:gd name="T3" fmla="*/ 12 h 1925"/>
                <a:gd name="T4" fmla="*/ 229 w 690"/>
                <a:gd name="T5" fmla="*/ 12 h 1925"/>
                <a:gd name="T6" fmla="*/ 164 w 690"/>
                <a:gd name="T7" fmla="*/ 78 h 1925"/>
                <a:gd name="T8" fmla="*/ 137 w 690"/>
                <a:gd name="T9" fmla="*/ 116 h 1925"/>
                <a:gd name="T10" fmla="*/ 97 w 690"/>
                <a:gd name="T11" fmla="*/ 104 h 1925"/>
                <a:gd name="T12" fmla="*/ 45 w 690"/>
                <a:gd name="T13" fmla="*/ 130 h 1925"/>
                <a:gd name="T14" fmla="*/ 4 w 690"/>
                <a:gd name="T15" fmla="*/ 312 h 1925"/>
                <a:gd name="T16" fmla="*/ 22 w 690"/>
                <a:gd name="T17" fmla="*/ 381 h 1925"/>
                <a:gd name="T18" fmla="*/ 67 w 690"/>
                <a:gd name="T19" fmla="*/ 389 h 1925"/>
                <a:gd name="T20" fmla="*/ 115 w 690"/>
                <a:gd name="T21" fmla="*/ 270 h 1925"/>
                <a:gd name="T22" fmla="*/ 139 w 690"/>
                <a:gd name="T23" fmla="*/ 168 h 1925"/>
                <a:gd name="T24" fmla="*/ 154 w 690"/>
                <a:gd name="T25" fmla="*/ 171 h 1925"/>
                <a:gd name="T26" fmla="*/ 190 w 690"/>
                <a:gd name="T27" fmla="*/ 239 h 1925"/>
                <a:gd name="T28" fmla="*/ 251 w 690"/>
                <a:gd name="T29" fmla="*/ 308 h 1925"/>
                <a:gd name="T30" fmla="*/ 187 w 690"/>
                <a:gd name="T31" fmla="*/ 411 h 1925"/>
                <a:gd name="T32" fmla="*/ 227 w 690"/>
                <a:gd name="T33" fmla="*/ 574 h 1925"/>
                <a:gd name="T34" fmla="*/ 281 w 690"/>
                <a:gd name="T35" fmla="*/ 1179 h 1925"/>
                <a:gd name="T36" fmla="*/ 325 w 690"/>
                <a:gd name="T37" fmla="*/ 1301 h 1925"/>
                <a:gd name="T38" fmla="*/ 316 w 690"/>
                <a:gd name="T39" fmla="*/ 1591 h 1925"/>
                <a:gd name="T40" fmla="*/ 344 w 690"/>
                <a:gd name="T41" fmla="*/ 1858 h 1925"/>
                <a:gd name="T42" fmla="*/ 414 w 690"/>
                <a:gd name="T43" fmla="*/ 1903 h 1925"/>
                <a:gd name="T44" fmla="*/ 525 w 690"/>
                <a:gd name="T45" fmla="*/ 1923 h 1925"/>
                <a:gd name="T46" fmla="*/ 568 w 690"/>
                <a:gd name="T47" fmla="*/ 1886 h 1925"/>
                <a:gd name="T48" fmla="*/ 525 w 690"/>
                <a:gd name="T49" fmla="*/ 1846 h 1925"/>
                <a:gd name="T50" fmla="*/ 514 w 690"/>
                <a:gd name="T51" fmla="*/ 1817 h 1925"/>
                <a:gd name="T52" fmla="*/ 639 w 690"/>
                <a:gd name="T53" fmla="*/ 1803 h 1925"/>
                <a:gd name="T54" fmla="*/ 674 w 690"/>
                <a:gd name="T55" fmla="*/ 1764 h 1925"/>
                <a:gd name="T56" fmla="*/ 615 w 690"/>
                <a:gd name="T57" fmla="*/ 1731 h 1925"/>
                <a:gd name="T58" fmla="*/ 596 w 690"/>
                <a:gd name="T59" fmla="*/ 1705 h 1925"/>
                <a:gd name="T60" fmla="*/ 566 w 690"/>
                <a:gd name="T61" fmla="*/ 1698 h 1925"/>
                <a:gd name="T62" fmla="*/ 521 w 690"/>
                <a:gd name="T63" fmla="*/ 1708 h 1925"/>
                <a:gd name="T64" fmla="*/ 506 w 690"/>
                <a:gd name="T65" fmla="*/ 1684 h 1925"/>
                <a:gd name="T66" fmla="*/ 506 w 690"/>
                <a:gd name="T67" fmla="*/ 1577 h 1925"/>
                <a:gd name="T68" fmla="*/ 525 w 690"/>
                <a:gd name="T69" fmla="*/ 1414 h 1925"/>
                <a:gd name="T70" fmla="*/ 600 w 690"/>
                <a:gd name="T71" fmla="*/ 1204 h 1925"/>
                <a:gd name="T72" fmla="*/ 618 w 690"/>
                <a:gd name="T73" fmla="*/ 984 h 1925"/>
                <a:gd name="T74" fmla="*/ 516 w 690"/>
                <a:gd name="T75" fmla="*/ 696 h 1925"/>
                <a:gd name="T76" fmla="*/ 541 w 690"/>
                <a:gd name="T77" fmla="*/ 544 h 1925"/>
                <a:gd name="T78" fmla="*/ 689 w 690"/>
                <a:gd name="T79" fmla="*/ 513 h 1925"/>
                <a:gd name="T80" fmla="*/ 657 w 690"/>
                <a:gd name="T81" fmla="*/ 396 h 1925"/>
                <a:gd name="T82" fmla="*/ 615 w 690"/>
                <a:gd name="T83" fmla="*/ 276 h 1925"/>
                <a:gd name="T84" fmla="*/ 597 w 690"/>
                <a:gd name="T85" fmla="*/ 203 h 1925"/>
                <a:gd name="T86" fmla="*/ 596 w 690"/>
                <a:gd name="T87" fmla="*/ 163 h 1925"/>
                <a:gd name="T88" fmla="*/ 579 w 690"/>
                <a:gd name="T89" fmla="*/ 159 h 1925"/>
                <a:gd name="T90" fmla="*/ 556 w 690"/>
                <a:gd name="T91" fmla="*/ 159 h 1925"/>
                <a:gd name="T92" fmla="*/ 537 w 690"/>
                <a:gd name="T93" fmla="*/ 156 h 1925"/>
                <a:gd name="T94" fmla="*/ 508 w 690"/>
                <a:gd name="T95" fmla="*/ 149 h 1925"/>
                <a:gd name="T96" fmla="*/ 516 w 690"/>
                <a:gd name="T97" fmla="*/ 216 h 1925"/>
                <a:gd name="T98" fmla="*/ 552 w 690"/>
                <a:gd name="T99" fmla="*/ 264 h 1925"/>
                <a:gd name="T100" fmla="*/ 475 w 690"/>
                <a:gd name="T101" fmla="*/ 379 h 1925"/>
                <a:gd name="T102" fmla="*/ 415 w 690"/>
                <a:gd name="T103" fmla="*/ 341 h 1925"/>
                <a:gd name="T104" fmla="*/ 388 w 690"/>
                <a:gd name="T105" fmla="*/ 300 h 1925"/>
                <a:gd name="T106" fmla="*/ 429 w 690"/>
                <a:gd name="T107" fmla="*/ 267 h 1925"/>
                <a:gd name="T108" fmla="*/ 459 w 690"/>
                <a:gd name="T109" fmla="*/ 220 h 1925"/>
                <a:gd name="T110" fmla="*/ 454 w 690"/>
                <a:gd name="T111" fmla="*/ 186 h 1925"/>
                <a:gd name="T112" fmla="*/ 448 w 690"/>
                <a:gd name="T113" fmla="*/ 166 h 1925"/>
                <a:gd name="T114" fmla="*/ 415 w 690"/>
                <a:gd name="T115" fmla="*/ 122 h 1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0" h="1925">
                  <a:moveTo>
                    <a:pt x="393" y="83"/>
                  </a:moveTo>
                  <a:lnTo>
                    <a:pt x="393" y="83"/>
                  </a:lnTo>
                  <a:lnTo>
                    <a:pt x="385" y="77"/>
                  </a:lnTo>
                  <a:lnTo>
                    <a:pt x="377" y="68"/>
                  </a:lnTo>
                  <a:lnTo>
                    <a:pt x="372" y="61"/>
                  </a:lnTo>
                  <a:lnTo>
                    <a:pt x="372" y="61"/>
                  </a:lnTo>
                  <a:lnTo>
                    <a:pt x="370" y="59"/>
                  </a:lnTo>
                  <a:lnTo>
                    <a:pt x="370" y="56"/>
                  </a:lnTo>
                  <a:lnTo>
                    <a:pt x="372" y="55"/>
                  </a:lnTo>
                  <a:lnTo>
                    <a:pt x="373" y="52"/>
                  </a:lnTo>
                  <a:lnTo>
                    <a:pt x="376" y="51"/>
                  </a:lnTo>
                  <a:lnTo>
                    <a:pt x="377" y="51"/>
                  </a:lnTo>
                  <a:lnTo>
                    <a:pt x="361" y="34"/>
                  </a:lnTo>
                  <a:lnTo>
                    <a:pt x="383" y="40"/>
                  </a:lnTo>
                  <a:lnTo>
                    <a:pt x="383" y="40"/>
                  </a:lnTo>
                  <a:lnTo>
                    <a:pt x="380" y="37"/>
                  </a:lnTo>
                  <a:lnTo>
                    <a:pt x="373" y="29"/>
                  </a:lnTo>
                  <a:lnTo>
                    <a:pt x="366" y="23"/>
                  </a:lnTo>
                  <a:lnTo>
                    <a:pt x="358" y="18"/>
                  </a:lnTo>
                  <a:lnTo>
                    <a:pt x="347" y="12"/>
                  </a:lnTo>
                  <a:lnTo>
                    <a:pt x="333" y="7"/>
                  </a:lnTo>
                  <a:lnTo>
                    <a:pt x="333" y="7"/>
                  </a:lnTo>
                  <a:lnTo>
                    <a:pt x="318" y="3"/>
                  </a:lnTo>
                  <a:lnTo>
                    <a:pt x="302" y="0"/>
                  </a:lnTo>
                  <a:lnTo>
                    <a:pt x="285" y="0"/>
                  </a:lnTo>
                  <a:lnTo>
                    <a:pt x="270" y="1"/>
                  </a:lnTo>
                  <a:lnTo>
                    <a:pt x="257" y="4"/>
                  </a:lnTo>
                  <a:lnTo>
                    <a:pt x="244" y="7"/>
                  </a:lnTo>
                  <a:lnTo>
                    <a:pt x="235" y="9"/>
                  </a:lnTo>
                  <a:lnTo>
                    <a:pt x="229" y="12"/>
                  </a:lnTo>
                  <a:lnTo>
                    <a:pt x="229" y="12"/>
                  </a:lnTo>
                  <a:lnTo>
                    <a:pt x="209" y="29"/>
                  </a:lnTo>
                  <a:lnTo>
                    <a:pt x="197" y="40"/>
                  </a:lnTo>
                  <a:lnTo>
                    <a:pt x="197" y="40"/>
                  </a:lnTo>
                  <a:lnTo>
                    <a:pt x="193" y="41"/>
                  </a:lnTo>
                  <a:lnTo>
                    <a:pt x="184" y="48"/>
                  </a:lnTo>
                  <a:lnTo>
                    <a:pt x="179" y="53"/>
                  </a:lnTo>
                  <a:lnTo>
                    <a:pt x="173" y="60"/>
                  </a:lnTo>
                  <a:lnTo>
                    <a:pt x="169" y="68"/>
                  </a:lnTo>
                  <a:lnTo>
                    <a:pt x="164" y="78"/>
                  </a:lnTo>
                  <a:lnTo>
                    <a:pt x="164" y="78"/>
                  </a:lnTo>
                  <a:lnTo>
                    <a:pt x="156" y="98"/>
                  </a:lnTo>
                  <a:lnTo>
                    <a:pt x="152" y="114"/>
                  </a:lnTo>
                  <a:lnTo>
                    <a:pt x="147" y="127"/>
                  </a:lnTo>
                  <a:lnTo>
                    <a:pt x="142" y="116"/>
                  </a:lnTo>
                  <a:lnTo>
                    <a:pt x="142" y="116"/>
                  </a:lnTo>
                  <a:lnTo>
                    <a:pt x="141" y="115"/>
                  </a:lnTo>
                  <a:lnTo>
                    <a:pt x="139" y="115"/>
                  </a:lnTo>
                  <a:lnTo>
                    <a:pt x="137" y="116"/>
                  </a:lnTo>
                  <a:lnTo>
                    <a:pt x="137" y="116"/>
                  </a:lnTo>
                  <a:lnTo>
                    <a:pt x="134" y="119"/>
                  </a:lnTo>
                  <a:lnTo>
                    <a:pt x="132" y="123"/>
                  </a:lnTo>
                  <a:lnTo>
                    <a:pt x="131" y="127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3" y="126"/>
                  </a:lnTo>
                  <a:lnTo>
                    <a:pt x="119" y="120"/>
                  </a:lnTo>
                  <a:lnTo>
                    <a:pt x="113" y="114"/>
                  </a:lnTo>
                  <a:lnTo>
                    <a:pt x="106" y="108"/>
                  </a:lnTo>
                  <a:lnTo>
                    <a:pt x="97" y="104"/>
                  </a:lnTo>
                  <a:lnTo>
                    <a:pt x="91" y="103"/>
                  </a:lnTo>
                  <a:lnTo>
                    <a:pt x="85" y="103"/>
                  </a:lnTo>
                  <a:lnTo>
                    <a:pt x="78" y="103"/>
                  </a:lnTo>
                  <a:lnTo>
                    <a:pt x="71" y="105"/>
                  </a:lnTo>
                  <a:lnTo>
                    <a:pt x="71" y="105"/>
                  </a:lnTo>
                  <a:lnTo>
                    <a:pt x="64" y="108"/>
                  </a:lnTo>
                  <a:lnTo>
                    <a:pt x="57" y="112"/>
                  </a:lnTo>
                  <a:lnTo>
                    <a:pt x="53" y="118"/>
                  </a:lnTo>
                  <a:lnTo>
                    <a:pt x="49" y="123"/>
                  </a:lnTo>
                  <a:lnTo>
                    <a:pt x="45" y="130"/>
                  </a:lnTo>
                  <a:lnTo>
                    <a:pt x="42" y="137"/>
                  </a:lnTo>
                  <a:lnTo>
                    <a:pt x="38" y="153"/>
                  </a:lnTo>
                  <a:lnTo>
                    <a:pt x="35" y="168"/>
                  </a:lnTo>
                  <a:lnTo>
                    <a:pt x="34" y="185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0" y="230"/>
                  </a:lnTo>
                  <a:lnTo>
                    <a:pt x="26" y="246"/>
                  </a:lnTo>
                  <a:lnTo>
                    <a:pt x="15" y="282"/>
                  </a:lnTo>
                  <a:lnTo>
                    <a:pt x="4" y="312"/>
                  </a:lnTo>
                  <a:lnTo>
                    <a:pt x="0" y="324"/>
                  </a:lnTo>
                  <a:lnTo>
                    <a:pt x="11" y="319"/>
                  </a:lnTo>
                  <a:lnTo>
                    <a:pt x="11" y="319"/>
                  </a:lnTo>
                  <a:lnTo>
                    <a:pt x="9" y="331"/>
                  </a:lnTo>
                  <a:lnTo>
                    <a:pt x="9" y="342"/>
                  </a:lnTo>
                  <a:lnTo>
                    <a:pt x="9" y="348"/>
                  </a:lnTo>
                  <a:lnTo>
                    <a:pt x="11" y="352"/>
                  </a:lnTo>
                  <a:lnTo>
                    <a:pt x="11" y="352"/>
                  </a:lnTo>
                  <a:lnTo>
                    <a:pt x="19" y="372"/>
                  </a:lnTo>
                  <a:lnTo>
                    <a:pt x="22" y="381"/>
                  </a:lnTo>
                  <a:lnTo>
                    <a:pt x="22" y="385"/>
                  </a:lnTo>
                  <a:lnTo>
                    <a:pt x="22" y="385"/>
                  </a:lnTo>
                  <a:lnTo>
                    <a:pt x="22" y="383"/>
                  </a:lnTo>
                  <a:lnTo>
                    <a:pt x="24" y="382"/>
                  </a:lnTo>
                  <a:lnTo>
                    <a:pt x="27" y="379"/>
                  </a:lnTo>
                  <a:lnTo>
                    <a:pt x="49" y="412"/>
                  </a:lnTo>
                  <a:lnTo>
                    <a:pt x="55" y="385"/>
                  </a:lnTo>
                  <a:lnTo>
                    <a:pt x="60" y="390"/>
                  </a:lnTo>
                  <a:lnTo>
                    <a:pt x="60" y="390"/>
                  </a:lnTo>
                  <a:lnTo>
                    <a:pt x="67" y="389"/>
                  </a:lnTo>
                  <a:lnTo>
                    <a:pt x="76" y="385"/>
                  </a:lnTo>
                  <a:lnTo>
                    <a:pt x="76" y="385"/>
                  </a:lnTo>
                  <a:lnTo>
                    <a:pt x="78" y="382"/>
                  </a:lnTo>
                  <a:lnTo>
                    <a:pt x="79" y="376"/>
                  </a:lnTo>
                  <a:lnTo>
                    <a:pt x="82" y="360"/>
                  </a:lnTo>
                  <a:lnTo>
                    <a:pt x="87" y="324"/>
                  </a:lnTo>
                  <a:lnTo>
                    <a:pt x="87" y="324"/>
                  </a:lnTo>
                  <a:lnTo>
                    <a:pt x="91" y="311"/>
                  </a:lnTo>
                  <a:lnTo>
                    <a:pt x="98" y="298"/>
                  </a:lnTo>
                  <a:lnTo>
                    <a:pt x="115" y="270"/>
                  </a:lnTo>
                  <a:lnTo>
                    <a:pt x="115" y="270"/>
                  </a:lnTo>
                  <a:lnTo>
                    <a:pt x="119" y="259"/>
                  </a:lnTo>
                  <a:lnTo>
                    <a:pt x="121" y="244"/>
                  </a:lnTo>
                  <a:lnTo>
                    <a:pt x="127" y="207"/>
                  </a:lnTo>
                  <a:lnTo>
                    <a:pt x="131" y="175"/>
                  </a:lnTo>
                  <a:lnTo>
                    <a:pt x="134" y="167"/>
                  </a:lnTo>
                  <a:lnTo>
                    <a:pt x="135" y="166"/>
                  </a:lnTo>
                  <a:lnTo>
                    <a:pt x="137" y="166"/>
                  </a:lnTo>
                  <a:lnTo>
                    <a:pt x="137" y="166"/>
                  </a:lnTo>
                  <a:lnTo>
                    <a:pt x="139" y="168"/>
                  </a:lnTo>
                  <a:lnTo>
                    <a:pt x="142" y="170"/>
                  </a:lnTo>
                  <a:lnTo>
                    <a:pt x="147" y="170"/>
                  </a:lnTo>
                  <a:lnTo>
                    <a:pt x="152" y="167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2" y="164"/>
                  </a:lnTo>
                  <a:lnTo>
                    <a:pt x="153" y="163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4" y="171"/>
                  </a:lnTo>
                  <a:lnTo>
                    <a:pt x="158" y="182"/>
                  </a:lnTo>
                  <a:lnTo>
                    <a:pt x="164" y="193"/>
                  </a:lnTo>
                  <a:lnTo>
                    <a:pt x="164" y="193"/>
                  </a:lnTo>
                  <a:lnTo>
                    <a:pt x="169" y="204"/>
                  </a:lnTo>
                  <a:lnTo>
                    <a:pt x="173" y="213"/>
                  </a:lnTo>
                  <a:lnTo>
                    <a:pt x="179" y="229"/>
                  </a:lnTo>
                  <a:lnTo>
                    <a:pt x="179" y="229"/>
                  </a:lnTo>
                  <a:lnTo>
                    <a:pt x="180" y="233"/>
                  </a:lnTo>
                  <a:lnTo>
                    <a:pt x="183" y="235"/>
                  </a:lnTo>
                  <a:lnTo>
                    <a:pt x="190" y="239"/>
                  </a:lnTo>
                  <a:lnTo>
                    <a:pt x="202" y="248"/>
                  </a:lnTo>
                  <a:lnTo>
                    <a:pt x="202" y="248"/>
                  </a:lnTo>
                  <a:lnTo>
                    <a:pt x="208" y="250"/>
                  </a:lnTo>
                  <a:lnTo>
                    <a:pt x="214" y="252"/>
                  </a:lnTo>
                  <a:lnTo>
                    <a:pt x="223" y="256"/>
                  </a:lnTo>
                  <a:lnTo>
                    <a:pt x="227" y="260"/>
                  </a:lnTo>
                  <a:lnTo>
                    <a:pt x="229" y="264"/>
                  </a:lnTo>
                  <a:lnTo>
                    <a:pt x="229" y="264"/>
                  </a:lnTo>
                  <a:lnTo>
                    <a:pt x="243" y="292"/>
                  </a:lnTo>
                  <a:lnTo>
                    <a:pt x="251" y="308"/>
                  </a:lnTo>
                  <a:lnTo>
                    <a:pt x="251" y="308"/>
                  </a:lnTo>
                  <a:lnTo>
                    <a:pt x="247" y="311"/>
                  </a:lnTo>
                  <a:lnTo>
                    <a:pt x="236" y="322"/>
                  </a:lnTo>
                  <a:lnTo>
                    <a:pt x="219" y="341"/>
                  </a:lnTo>
                  <a:lnTo>
                    <a:pt x="197" y="368"/>
                  </a:lnTo>
                  <a:lnTo>
                    <a:pt x="197" y="368"/>
                  </a:lnTo>
                  <a:lnTo>
                    <a:pt x="191" y="376"/>
                  </a:lnTo>
                  <a:lnTo>
                    <a:pt x="188" y="387"/>
                  </a:lnTo>
                  <a:lnTo>
                    <a:pt x="187" y="398"/>
                  </a:lnTo>
                  <a:lnTo>
                    <a:pt x="187" y="411"/>
                  </a:lnTo>
                  <a:lnTo>
                    <a:pt x="188" y="424"/>
                  </a:lnTo>
                  <a:lnTo>
                    <a:pt x="191" y="437"/>
                  </a:lnTo>
                  <a:lnTo>
                    <a:pt x="198" y="464"/>
                  </a:lnTo>
                  <a:lnTo>
                    <a:pt x="206" y="489"/>
                  </a:lnTo>
                  <a:lnTo>
                    <a:pt x="213" y="511"/>
                  </a:lnTo>
                  <a:lnTo>
                    <a:pt x="219" y="527"/>
                  </a:lnTo>
                  <a:lnTo>
                    <a:pt x="221" y="535"/>
                  </a:lnTo>
                  <a:lnTo>
                    <a:pt x="221" y="535"/>
                  </a:lnTo>
                  <a:lnTo>
                    <a:pt x="223" y="548"/>
                  </a:lnTo>
                  <a:lnTo>
                    <a:pt x="227" y="574"/>
                  </a:lnTo>
                  <a:lnTo>
                    <a:pt x="239" y="648"/>
                  </a:lnTo>
                  <a:lnTo>
                    <a:pt x="257" y="752"/>
                  </a:lnTo>
                  <a:lnTo>
                    <a:pt x="224" y="979"/>
                  </a:lnTo>
                  <a:lnTo>
                    <a:pt x="240" y="979"/>
                  </a:lnTo>
                  <a:lnTo>
                    <a:pt x="240" y="979"/>
                  </a:lnTo>
                  <a:lnTo>
                    <a:pt x="254" y="1023"/>
                  </a:lnTo>
                  <a:lnTo>
                    <a:pt x="264" y="1054"/>
                  </a:lnTo>
                  <a:lnTo>
                    <a:pt x="268" y="1075"/>
                  </a:lnTo>
                  <a:lnTo>
                    <a:pt x="268" y="1075"/>
                  </a:lnTo>
                  <a:lnTo>
                    <a:pt x="281" y="1179"/>
                  </a:lnTo>
                  <a:lnTo>
                    <a:pt x="290" y="1246"/>
                  </a:lnTo>
                  <a:lnTo>
                    <a:pt x="295" y="1278"/>
                  </a:lnTo>
                  <a:lnTo>
                    <a:pt x="295" y="1278"/>
                  </a:lnTo>
                  <a:lnTo>
                    <a:pt x="296" y="1279"/>
                  </a:lnTo>
                  <a:lnTo>
                    <a:pt x="298" y="1280"/>
                  </a:lnTo>
                  <a:lnTo>
                    <a:pt x="303" y="1282"/>
                  </a:lnTo>
                  <a:lnTo>
                    <a:pt x="311" y="1283"/>
                  </a:lnTo>
                  <a:lnTo>
                    <a:pt x="322" y="1288"/>
                  </a:lnTo>
                  <a:lnTo>
                    <a:pt x="322" y="1288"/>
                  </a:lnTo>
                  <a:lnTo>
                    <a:pt x="325" y="1301"/>
                  </a:lnTo>
                  <a:lnTo>
                    <a:pt x="326" y="1310"/>
                  </a:lnTo>
                  <a:lnTo>
                    <a:pt x="328" y="1321"/>
                  </a:lnTo>
                  <a:lnTo>
                    <a:pt x="328" y="1321"/>
                  </a:lnTo>
                  <a:lnTo>
                    <a:pt x="326" y="1342"/>
                  </a:lnTo>
                  <a:lnTo>
                    <a:pt x="321" y="1379"/>
                  </a:lnTo>
                  <a:lnTo>
                    <a:pt x="311" y="1447"/>
                  </a:lnTo>
                  <a:lnTo>
                    <a:pt x="311" y="1447"/>
                  </a:lnTo>
                  <a:lnTo>
                    <a:pt x="311" y="1467"/>
                  </a:lnTo>
                  <a:lnTo>
                    <a:pt x="311" y="1501"/>
                  </a:lnTo>
                  <a:lnTo>
                    <a:pt x="316" y="1591"/>
                  </a:lnTo>
                  <a:lnTo>
                    <a:pt x="321" y="1682"/>
                  </a:lnTo>
                  <a:lnTo>
                    <a:pt x="325" y="1714"/>
                  </a:lnTo>
                  <a:lnTo>
                    <a:pt x="328" y="1732"/>
                  </a:lnTo>
                  <a:lnTo>
                    <a:pt x="328" y="1732"/>
                  </a:lnTo>
                  <a:lnTo>
                    <a:pt x="339" y="1764"/>
                  </a:lnTo>
                  <a:lnTo>
                    <a:pt x="343" y="1779"/>
                  </a:lnTo>
                  <a:lnTo>
                    <a:pt x="344" y="1792"/>
                  </a:lnTo>
                  <a:lnTo>
                    <a:pt x="344" y="1792"/>
                  </a:lnTo>
                  <a:lnTo>
                    <a:pt x="344" y="1827"/>
                  </a:lnTo>
                  <a:lnTo>
                    <a:pt x="344" y="1858"/>
                  </a:lnTo>
                  <a:lnTo>
                    <a:pt x="344" y="1858"/>
                  </a:lnTo>
                  <a:lnTo>
                    <a:pt x="343" y="1876"/>
                  </a:lnTo>
                  <a:lnTo>
                    <a:pt x="346" y="1881"/>
                  </a:lnTo>
                  <a:lnTo>
                    <a:pt x="347" y="1883"/>
                  </a:lnTo>
                  <a:lnTo>
                    <a:pt x="350" y="1886"/>
                  </a:lnTo>
                  <a:lnTo>
                    <a:pt x="350" y="1886"/>
                  </a:lnTo>
                  <a:lnTo>
                    <a:pt x="355" y="1888"/>
                  </a:lnTo>
                  <a:lnTo>
                    <a:pt x="365" y="1890"/>
                  </a:lnTo>
                  <a:lnTo>
                    <a:pt x="389" y="1897"/>
                  </a:lnTo>
                  <a:lnTo>
                    <a:pt x="414" y="1903"/>
                  </a:lnTo>
                  <a:lnTo>
                    <a:pt x="425" y="1907"/>
                  </a:lnTo>
                  <a:lnTo>
                    <a:pt x="432" y="1913"/>
                  </a:lnTo>
                  <a:lnTo>
                    <a:pt x="432" y="1913"/>
                  </a:lnTo>
                  <a:lnTo>
                    <a:pt x="439" y="1917"/>
                  </a:lnTo>
                  <a:lnTo>
                    <a:pt x="449" y="1921"/>
                  </a:lnTo>
                  <a:lnTo>
                    <a:pt x="465" y="1924"/>
                  </a:lnTo>
                  <a:lnTo>
                    <a:pt x="480" y="1925"/>
                  </a:lnTo>
                  <a:lnTo>
                    <a:pt x="495" y="1925"/>
                  </a:lnTo>
                  <a:lnTo>
                    <a:pt x="511" y="1924"/>
                  </a:lnTo>
                  <a:lnTo>
                    <a:pt x="525" y="1923"/>
                  </a:lnTo>
                  <a:lnTo>
                    <a:pt x="536" y="1918"/>
                  </a:lnTo>
                  <a:lnTo>
                    <a:pt x="536" y="1918"/>
                  </a:lnTo>
                  <a:lnTo>
                    <a:pt x="552" y="1910"/>
                  </a:lnTo>
                  <a:lnTo>
                    <a:pt x="559" y="1906"/>
                  </a:lnTo>
                  <a:lnTo>
                    <a:pt x="563" y="1902"/>
                  </a:lnTo>
                  <a:lnTo>
                    <a:pt x="567" y="1898"/>
                  </a:lnTo>
                  <a:lnTo>
                    <a:pt x="568" y="1894"/>
                  </a:lnTo>
                  <a:lnTo>
                    <a:pt x="570" y="1890"/>
                  </a:lnTo>
                  <a:lnTo>
                    <a:pt x="568" y="1886"/>
                  </a:lnTo>
                  <a:lnTo>
                    <a:pt x="568" y="1886"/>
                  </a:lnTo>
                  <a:lnTo>
                    <a:pt x="567" y="1877"/>
                  </a:lnTo>
                  <a:lnTo>
                    <a:pt x="564" y="1869"/>
                  </a:lnTo>
                  <a:lnTo>
                    <a:pt x="563" y="1866"/>
                  </a:lnTo>
                  <a:lnTo>
                    <a:pt x="560" y="1862"/>
                  </a:lnTo>
                  <a:lnTo>
                    <a:pt x="557" y="1861"/>
                  </a:lnTo>
                  <a:lnTo>
                    <a:pt x="552" y="1858"/>
                  </a:lnTo>
                  <a:lnTo>
                    <a:pt x="552" y="1858"/>
                  </a:lnTo>
                  <a:lnTo>
                    <a:pt x="541" y="1854"/>
                  </a:lnTo>
                  <a:lnTo>
                    <a:pt x="531" y="1850"/>
                  </a:lnTo>
                  <a:lnTo>
                    <a:pt x="525" y="1846"/>
                  </a:lnTo>
                  <a:lnTo>
                    <a:pt x="519" y="1842"/>
                  </a:lnTo>
                  <a:lnTo>
                    <a:pt x="519" y="1842"/>
                  </a:lnTo>
                  <a:lnTo>
                    <a:pt x="518" y="1839"/>
                  </a:lnTo>
                  <a:lnTo>
                    <a:pt x="518" y="1838"/>
                  </a:lnTo>
                  <a:lnTo>
                    <a:pt x="518" y="1832"/>
                  </a:lnTo>
                  <a:lnTo>
                    <a:pt x="519" y="1828"/>
                  </a:lnTo>
                  <a:lnTo>
                    <a:pt x="519" y="1825"/>
                  </a:lnTo>
                  <a:lnTo>
                    <a:pt x="519" y="1825"/>
                  </a:lnTo>
                  <a:lnTo>
                    <a:pt x="518" y="1823"/>
                  </a:lnTo>
                  <a:lnTo>
                    <a:pt x="514" y="1817"/>
                  </a:lnTo>
                  <a:lnTo>
                    <a:pt x="512" y="1816"/>
                  </a:lnTo>
                  <a:lnTo>
                    <a:pt x="510" y="1814"/>
                  </a:lnTo>
                  <a:lnTo>
                    <a:pt x="507" y="1813"/>
                  </a:lnTo>
                  <a:lnTo>
                    <a:pt x="503" y="1814"/>
                  </a:lnTo>
                  <a:lnTo>
                    <a:pt x="503" y="1814"/>
                  </a:lnTo>
                  <a:lnTo>
                    <a:pt x="490" y="1818"/>
                  </a:lnTo>
                  <a:lnTo>
                    <a:pt x="486" y="1820"/>
                  </a:lnTo>
                  <a:lnTo>
                    <a:pt x="470" y="1803"/>
                  </a:lnTo>
                  <a:lnTo>
                    <a:pt x="639" y="1803"/>
                  </a:lnTo>
                  <a:lnTo>
                    <a:pt x="639" y="1803"/>
                  </a:lnTo>
                  <a:lnTo>
                    <a:pt x="645" y="1803"/>
                  </a:lnTo>
                  <a:lnTo>
                    <a:pt x="652" y="1801"/>
                  </a:lnTo>
                  <a:lnTo>
                    <a:pt x="659" y="1798"/>
                  </a:lnTo>
                  <a:lnTo>
                    <a:pt x="665" y="1795"/>
                  </a:lnTo>
                  <a:lnTo>
                    <a:pt x="671" y="1791"/>
                  </a:lnTo>
                  <a:lnTo>
                    <a:pt x="675" y="1787"/>
                  </a:lnTo>
                  <a:lnTo>
                    <a:pt x="678" y="1781"/>
                  </a:lnTo>
                  <a:lnTo>
                    <a:pt x="678" y="1776"/>
                  </a:lnTo>
                  <a:lnTo>
                    <a:pt x="678" y="1776"/>
                  </a:lnTo>
                  <a:lnTo>
                    <a:pt x="674" y="1764"/>
                  </a:lnTo>
                  <a:lnTo>
                    <a:pt x="669" y="1751"/>
                  </a:lnTo>
                  <a:lnTo>
                    <a:pt x="663" y="1742"/>
                  </a:lnTo>
                  <a:lnTo>
                    <a:pt x="659" y="1739"/>
                  </a:lnTo>
                  <a:lnTo>
                    <a:pt x="656" y="1738"/>
                  </a:lnTo>
                  <a:lnTo>
                    <a:pt x="656" y="1738"/>
                  </a:lnTo>
                  <a:lnTo>
                    <a:pt x="641" y="1735"/>
                  </a:lnTo>
                  <a:lnTo>
                    <a:pt x="633" y="1732"/>
                  </a:lnTo>
                  <a:lnTo>
                    <a:pt x="623" y="1732"/>
                  </a:lnTo>
                  <a:lnTo>
                    <a:pt x="623" y="1732"/>
                  </a:lnTo>
                  <a:lnTo>
                    <a:pt x="615" y="1731"/>
                  </a:lnTo>
                  <a:lnTo>
                    <a:pt x="608" y="1729"/>
                  </a:lnTo>
                  <a:lnTo>
                    <a:pt x="601" y="1727"/>
                  </a:lnTo>
                  <a:lnTo>
                    <a:pt x="607" y="1710"/>
                  </a:lnTo>
                  <a:lnTo>
                    <a:pt x="607" y="1710"/>
                  </a:lnTo>
                  <a:lnTo>
                    <a:pt x="607" y="1709"/>
                  </a:lnTo>
                  <a:lnTo>
                    <a:pt x="605" y="1705"/>
                  </a:lnTo>
                  <a:lnTo>
                    <a:pt x="604" y="1703"/>
                  </a:lnTo>
                  <a:lnTo>
                    <a:pt x="603" y="1703"/>
                  </a:lnTo>
                  <a:lnTo>
                    <a:pt x="600" y="1703"/>
                  </a:lnTo>
                  <a:lnTo>
                    <a:pt x="596" y="1705"/>
                  </a:lnTo>
                  <a:lnTo>
                    <a:pt x="596" y="1705"/>
                  </a:lnTo>
                  <a:lnTo>
                    <a:pt x="583" y="1713"/>
                  </a:lnTo>
                  <a:lnTo>
                    <a:pt x="579" y="1716"/>
                  </a:lnTo>
                  <a:lnTo>
                    <a:pt x="579" y="1683"/>
                  </a:lnTo>
                  <a:lnTo>
                    <a:pt x="579" y="1683"/>
                  </a:lnTo>
                  <a:lnTo>
                    <a:pt x="575" y="1683"/>
                  </a:lnTo>
                  <a:lnTo>
                    <a:pt x="571" y="1684"/>
                  </a:lnTo>
                  <a:lnTo>
                    <a:pt x="568" y="1688"/>
                  </a:lnTo>
                  <a:lnTo>
                    <a:pt x="568" y="1688"/>
                  </a:lnTo>
                  <a:lnTo>
                    <a:pt x="566" y="1698"/>
                  </a:lnTo>
                  <a:lnTo>
                    <a:pt x="563" y="1705"/>
                  </a:lnTo>
                  <a:lnTo>
                    <a:pt x="563" y="1705"/>
                  </a:lnTo>
                  <a:lnTo>
                    <a:pt x="562" y="1708"/>
                  </a:lnTo>
                  <a:lnTo>
                    <a:pt x="563" y="1712"/>
                  </a:lnTo>
                  <a:lnTo>
                    <a:pt x="563" y="1716"/>
                  </a:lnTo>
                  <a:lnTo>
                    <a:pt x="547" y="1716"/>
                  </a:lnTo>
                  <a:lnTo>
                    <a:pt x="547" y="1716"/>
                  </a:lnTo>
                  <a:lnTo>
                    <a:pt x="525" y="1710"/>
                  </a:lnTo>
                  <a:lnTo>
                    <a:pt x="525" y="1710"/>
                  </a:lnTo>
                  <a:lnTo>
                    <a:pt x="521" y="1708"/>
                  </a:lnTo>
                  <a:lnTo>
                    <a:pt x="516" y="1705"/>
                  </a:lnTo>
                  <a:lnTo>
                    <a:pt x="514" y="1702"/>
                  </a:lnTo>
                  <a:lnTo>
                    <a:pt x="514" y="1699"/>
                  </a:lnTo>
                  <a:lnTo>
                    <a:pt x="514" y="1699"/>
                  </a:lnTo>
                  <a:lnTo>
                    <a:pt x="514" y="1694"/>
                  </a:lnTo>
                  <a:lnTo>
                    <a:pt x="514" y="1688"/>
                  </a:lnTo>
                  <a:lnTo>
                    <a:pt x="514" y="1688"/>
                  </a:lnTo>
                  <a:lnTo>
                    <a:pt x="512" y="1687"/>
                  </a:lnTo>
                  <a:lnTo>
                    <a:pt x="508" y="1686"/>
                  </a:lnTo>
                  <a:lnTo>
                    <a:pt x="506" y="1684"/>
                  </a:lnTo>
                  <a:lnTo>
                    <a:pt x="503" y="1683"/>
                  </a:lnTo>
                  <a:lnTo>
                    <a:pt x="503" y="1683"/>
                  </a:lnTo>
                  <a:lnTo>
                    <a:pt x="501" y="1683"/>
                  </a:lnTo>
                  <a:lnTo>
                    <a:pt x="500" y="1682"/>
                  </a:lnTo>
                  <a:lnTo>
                    <a:pt x="499" y="1677"/>
                  </a:lnTo>
                  <a:lnTo>
                    <a:pt x="497" y="1666"/>
                  </a:lnTo>
                  <a:lnTo>
                    <a:pt x="497" y="1666"/>
                  </a:lnTo>
                  <a:lnTo>
                    <a:pt x="497" y="1653"/>
                  </a:lnTo>
                  <a:lnTo>
                    <a:pt x="499" y="1632"/>
                  </a:lnTo>
                  <a:lnTo>
                    <a:pt x="506" y="1577"/>
                  </a:lnTo>
                  <a:lnTo>
                    <a:pt x="514" y="1523"/>
                  </a:lnTo>
                  <a:lnTo>
                    <a:pt x="519" y="1491"/>
                  </a:lnTo>
                  <a:lnTo>
                    <a:pt x="519" y="1491"/>
                  </a:lnTo>
                  <a:lnTo>
                    <a:pt x="522" y="1476"/>
                  </a:lnTo>
                  <a:lnTo>
                    <a:pt x="523" y="1460"/>
                  </a:lnTo>
                  <a:lnTo>
                    <a:pt x="525" y="1442"/>
                  </a:lnTo>
                  <a:lnTo>
                    <a:pt x="525" y="1442"/>
                  </a:lnTo>
                  <a:lnTo>
                    <a:pt x="525" y="1443"/>
                  </a:lnTo>
                  <a:lnTo>
                    <a:pt x="525" y="1442"/>
                  </a:lnTo>
                  <a:lnTo>
                    <a:pt x="525" y="1414"/>
                  </a:lnTo>
                  <a:lnTo>
                    <a:pt x="525" y="1414"/>
                  </a:lnTo>
                  <a:lnTo>
                    <a:pt x="526" y="1399"/>
                  </a:lnTo>
                  <a:lnTo>
                    <a:pt x="527" y="1383"/>
                  </a:lnTo>
                  <a:lnTo>
                    <a:pt x="533" y="1351"/>
                  </a:lnTo>
                  <a:lnTo>
                    <a:pt x="541" y="1316"/>
                  </a:lnTo>
                  <a:lnTo>
                    <a:pt x="579" y="1316"/>
                  </a:lnTo>
                  <a:lnTo>
                    <a:pt x="579" y="1316"/>
                  </a:lnTo>
                  <a:lnTo>
                    <a:pt x="590" y="1267"/>
                  </a:lnTo>
                  <a:lnTo>
                    <a:pt x="597" y="1224"/>
                  </a:lnTo>
                  <a:lnTo>
                    <a:pt x="600" y="1204"/>
                  </a:lnTo>
                  <a:lnTo>
                    <a:pt x="601" y="1184"/>
                  </a:lnTo>
                  <a:lnTo>
                    <a:pt x="601" y="1184"/>
                  </a:lnTo>
                  <a:lnTo>
                    <a:pt x="600" y="1164"/>
                  </a:lnTo>
                  <a:lnTo>
                    <a:pt x="596" y="1135"/>
                  </a:lnTo>
                  <a:lnTo>
                    <a:pt x="590" y="1104"/>
                  </a:lnTo>
                  <a:lnTo>
                    <a:pt x="582" y="1071"/>
                  </a:lnTo>
                  <a:lnTo>
                    <a:pt x="570" y="1015"/>
                  </a:lnTo>
                  <a:lnTo>
                    <a:pt x="563" y="990"/>
                  </a:lnTo>
                  <a:lnTo>
                    <a:pt x="563" y="990"/>
                  </a:lnTo>
                  <a:lnTo>
                    <a:pt x="618" y="984"/>
                  </a:lnTo>
                  <a:lnTo>
                    <a:pt x="618" y="984"/>
                  </a:lnTo>
                  <a:lnTo>
                    <a:pt x="607" y="952"/>
                  </a:lnTo>
                  <a:lnTo>
                    <a:pt x="583" y="874"/>
                  </a:lnTo>
                  <a:lnTo>
                    <a:pt x="568" y="830"/>
                  </a:lnTo>
                  <a:lnTo>
                    <a:pt x="555" y="789"/>
                  </a:lnTo>
                  <a:lnTo>
                    <a:pt x="541" y="753"/>
                  </a:lnTo>
                  <a:lnTo>
                    <a:pt x="530" y="730"/>
                  </a:lnTo>
                  <a:lnTo>
                    <a:pt x="530" y="730"/>
                  </a:lnTo>
                  <a:lnTo>
                    <a:pt x="522" y="713"/>
                  </a:lnTo>
                  <a:lnTo>
                    <a:pt x="516" y="696"/>
                  </a:lnTo>
                  <a:lnTo>
                    <a:pt x="514" y="679"/>
                  </a:lnTo>
                  <a:lnTo>
                    <a:pt x="512" y="663"/>
                  </a:lnTo>
                  <a:lnTo>
                    <a:pt x="512" y="648"/>
                  </a:lnTo>
                  <a:lnTo>
                    <a:pt x="514" y="634"/>
                  </a:lnTo>
                  <a:lnTo>
                    <a:pt x="516" y="620"/>
                  </a:lnTo>
                  <a:lnTo>
                    <a:pt x="519" y="609"/>
                  </a:lnTo>
                  <a:lnTo>
                    <a:pt x="519" y="609"/>
                  </a:lnTo>
                  <a:lnTo>
                    <a:pt x="533" y="565"/>
                  </a:lnTo>
                  <a:lnTo>
                    <a:pt x="541" y="544"/>
                  </a:lnTo>
                  <a:lnTo>
                    <a:pt x="541" y="544"/>
                  </a:lnTo>
                  <a:lnTo>
                    <a:pt x="597" y="549"/>
                  </a:lnTo>
                  <a:lnTo>
                    <a:pt x="638" y="550"/>
                  </a:lnTo>
                  <a:lnTo>
                    <a:pt x="653" y="550"/>
                  </a:lnTo>
                  <a:lnTo>
                    <a:pt x="661" y="549"/>
                  </a:lnTo>
                  <a:lnTo>
                    <a:pt x="661" y="549"/>
                  </a:lnTo>
                  <a:lnTo>
                    <a:pt x="665" y="546"/>
                  </a:lnTo>
                  <a:lnTo>
                    <a:pt x="671" y="541"/>
                  </a:lnTo>
                  <a:lnTo>
                    <a:pt x="680" y="530"/>
                  </a:lnTo>
                  <a:lnTo>
                    <a:pt x="686" y="517"/>
                  </a:lnTo>
                  <a:lnTo>
                    <a:pt x="689" y="513"/>
                  </a:lnTo>
                  <a:lnTo>
                    <a:pt x="689" y="511"/>
                  </a:lnTo>
                  <a:lnTo>
                    <a:pt x="689" y="511"/>
                  </a:lnTo>
                  <a:lnTo>
                    <a:pt x="689" y="507"/>
                  </a:lnTo>
                  <a:lnTo>
                    <a:pt x="689" y="500"/>
                  </a:lnTo>
                  <a:lnTo>
                    <a:pt x="690" y="493"/>
                  </a:lnTo>
                  <a:lnTo>
                    <a:pt x="689" y="483"/>
                  </a:lnTo>
                  <a:lnTo>
                    <a:pt x="689" y="483"/>
                  </a:lnTo>
                  <a:lnTo>
                    <a:pt x="682" y="463"/>
                  </a:lnTo>
                  <a:lnTo>
                    <a:pt x="669" y="430"/>
                  </a:lnTo>
                  <a:lnTo>
                    <a:pt x="657" y="396"/>
                  </a:lnTo>
                  <a:lnTo>
                    <a:pt x="653" y="383"/>
                  </a:lnTo>
                  <a:lnTo>
                    <a:pt x="650" y="374"/>
                  </a:lnTo>
                  <a:lnTo>
                    <a:pt x="650" y="374"/>
                  </a:lnTo>
                  <a:lnTo>
                    <a:pt x="648" y="360"/>
                  </a:lnTo>
                  <a:lnTo>
                    <a:pt x="644" y="345"/>
                  </a:lnTo>
                  <a:lnTo>
                    <a:pt x="639" y="330"/>
                  </a:lnTo>
                  <a:lnTo>
                    <a:pt x="634" y="297"/>
                  </a:lnTo>
                  <a:lnTo>
                    <a:pt x="618" y="297"/>
                  </a:lnTo>
                  <a:lnTo>
                    <a:pt x="618" y="297"/>
                  </a:lnTo>
                  <a:lnTo>
                    <a:pt x="615" y="276"/>
                  </a:lnTo>
                  <a:lnTo>
                    <a:pt x="612" y="259"/>
                  </a:lnTo>
                  <a:lnTo>
                    <a:pt x="612" y="242"/>
                  </a:lnTo>
                  <a:lnTo>
                    <a:pt x="612" y="242"/>
                  </a:lnTo>
                  <a:lnTo>
                    <a:pt x="615" y="229"/>
                  </a:lnTo>
                  <a:lnTo>
                    <a:pt x="613" y="226"/>
                  </a:lnTo>
                  <a:lnTo>
                    <a:pt x="612" y="220"/>
                  </a:lnTo>
                  <a:lnTo>
                    <a:pt x="612" y="220"/>
                  </a:lnTo>
                  <a:lnTo>
                    <a:pt x="608" y="213"/>
                  </a:lnTo>
                  <a:lnTo>
                    <a:pt x="603" y="208"/>
                  </a:lnTo>
                  <a:lnTo>
                    <a:pt x="597" y="203"/>
                  </a:lnTo>
                  <a:lnTo>
                    <a:pt x="596" y="201"/>
                  </a:lnTo>
                  <a:lnTo>
                    <a:pt x="596" y="198"/>
                  </a:lnTo>
                  <a:lnTo>
                    <a:pt x="596" y="198"/>
                  </a:lnTo>
                  <a:lnTo>
                    <a:pt x="596" y="187"/>
                  </a:lnTo>
                  <a:lnTo>
                    <a:pt x="596" y="177"/>
                  </a:lnTo>
                  <a:lnTo>
                    <a:pt x="596" y="177"/>
                  </a:lnTo>
                  <a:lnTo>
                    <a:pt x="596" y="170"/>
                  </a:lnTo>
                  <a:lnTo>
                    <a:pt x="596" y="166"/>
                  </a:lnTo>
                  <a:lnTo>
                    <a:pt x="596" y="166"/>
                  </a:lnTo>
                  <a:lnTo>
                    <a:pt x="596" y="163"/>
                  </a:lnTo>
                  <a:lnTo>
                    <a:pt x="596" y="160"/>
                  </a:lnTo>
                  <a:lnTo>
                    <a:pt x="594" y="160"/>
                  </a:lnTo>
                  <a:lnTo>
                    <a:pt x="590" y="160"/>
                  </a:lnTo>
                  <a:lnTo>
                    <a:pt x="590" y="160"/>
                  </a:lnTo>
                  <a:lnTo>
                    <a:pt x="586" y="163"/>
                  </a:lnTo>
                  <a:lnTo>
                    <a:pt x="582" y="164"/>
                  </a:lnTo>
                  <a:lnTo>
                    <a:pt x="581" y="167"/>
                  </a:lnTo>
                  <a:lnTo>
                    <a:pt x="579" y="166"/>
                  </a:lnTo>
                  <a:lnTo>
                    <a:pt x="579" y="166"/>
                  </a:lnTo>
                  <a:lnTo>
                    <a:pt x="579" y="159"/>
                  </a:lnTo>
                  <a:lnTo>
                    <a:pt x="578" y="156"/>
                  </a:lnTo>
                  <a:lnTo>
                    <a:pt x="577" y="155"/>
                  </a:lnTo>
                  <a:lnTo>
                    <a:pt x="574" y="155"/>
                  </a:lnTo>
                  <a:lnTo>
                    <a:pt x="574" y="155"/>
                  </a:lnTo>
                  <a:lnTo>
                    <a:pt x="570" y="156"/>
                  </a:lnTo>
                  <a:lnTo>
                    <a:pt x="567" y="157"/>
                  </a:lnTo>
                  <a:lnTo>
                    <a:pt x="563" y="160"/>
                  </a:lnTo>
                  <a:lnTo>
                    <a:pt x="563" y="160"/>
                  </a:lnTo>
                  <a:lnTo>
                    <a:pt x="560" y="160"/>
                  </a:lnTo>
                  <a:lnTo>
                    <a:pt x="556" y="159"/>
                  </a:lnTo>
                  <a:lnTo>
                    <a:pt x="553" y="157"/>
                  </a:lnTo>
                  <a:lnTo>
                    <a:pt x="552" y="155"/>
                  </a:lnTo>
                  <a:lnTo>
                    <a:pt x="552" y="155"/>
                  </a:lnTo>
                  <a:lnTo>
                    <a:pt x="551" y="152"/>
                  </a:lnTo>
                  <a:lnTo>
                    <a:pt x="548" y="149"/>
                  </a:lnTo>
                  <a:lnTo>
                    <a:pt x="544" y="148"/>
                  </a:lnTo>
                  <a:lnTo>
                    <a:pt x="542" y="148"/>
                  </a:lnTo>
                  <a:lnTo>
                    <a:pt x="541" y="149"/>
                  </a:lnTo>
                  <a:lnTo>
                    <a:pt x="541" y="149"/>
                  </a:lnTo>
                  <a:lnTo>
                    <a:pt x="537" y="156"/>
                  </a:lnTo>
                  <a:lnTo>
                    <a:pt x="536" y="160"/>
                  </a:lnTo>
                  <a:lnTo>
                    <a:pt x="536" y="160"/>
                  </a:lnTo>
                  <a:lnTo>
                    <a:pt x="529" y="152"/>
                  </a:lnTo>
                  <a:lnTo>
                    <a:pt x="523" y="146"/>
                  </a:lnTo>
                  <a:lnTo>
                    <a:pt x="521" y="144"/>
                  </a:lnTo>
                  <a:lnTo>
                    <a:pt x="519" y="144"/>
                  </a:lnTo>
                  <a:lnTo>
                    <a:pt x="519" y="144"/>
                  </a:lnTo>
                  <a:lnTo>
                    <a:pt x="512" y="144"/>
                  </a:lnTo>
                  <a:lnTo>
                    <a:pt x="510" y="145"/>
                  </a:lnTo>
                  <a:lnTo>
                    <a:pt x="508" y="149"/>
                  </a:lnTo>
                  <a:lnTo>
                    <a:pt x="508" y="149"/>
                  </a:lnTo>
                  <a:lnTo>
                    <a:pt x="508" y="160"/>
                  </a:lnTo>
                  <a:lnTo>
                    <a:pt x="510" y="166"/>
                  </a:lnTo>
                  <a:lnTo>
                    <a:pt x="508" y="171"/>
                  </a:lnTo>
                  <a:lnTo>
                    <a:pt x="508" y="171"/>
                  </a:lnTo>
                  <a:lnTo>
                    <a:pt x="507" y="178"/>
                  </a:lnTo>
                  <a:lnTo>
                    <a:pt x="508" y="187"/>
                  </a:lnTo>
                  <a:lnTo>
                    <a:pt x="508" y="198"/>
                  </a:lnTo>
                  <a:lnTo>
                    <a:pt x="508" y="198"/>
                  </a:lnTo>
                  <a:lnTo>
                    <a:pt x="516" y="216"/>
                  </a:lnTo>
                  <a:lnTo>
                    <a:pt x="525" y="230"/>
                  </a:lnTo>
                  <a:lnTo>
                    <a:pt x="527" y="234"/>
                  </a:lnTo>
                  <a:lnTo>
                    <a:pt x="530" y="237"/>
                  </a:lnTo>
                  <a:lnTo>
                    <a:pt x="530" y="237"/>
                  </a:lnTo>
                  <a:lnTo>
                    <a:pt x="536" y="241"/>
                  </a:lnTo>
                  <a:lnTo>
                    <a:pt x="540" y="245"/>
                  </a:lnTo>
                  <a:lnTo>
                    <a:pt x="547" y="253"/>
                  </a:lnTo>
                  <a:lnTo>
                    <a:pt x="547" y="253"/>
                  </a:lnTo>
                  <a:lnTo>
                    <a:pt x="549" y="259"/>
                  </a:lnTo>
                  <a:lnTo>
                    <a:pt x="552" y="264"/>
                  </a:lnTo>
                  <a:lnTo>
                    <a:pt x="552" y="264"/>
                  </a:lnTo>
                  <a:lnTo>
                    <a:pt x="552" y="282"/>
                  </a:lnTo>
                  <a:lnTo>
                    <a:pt x="553" y="297"/>
                  </a:lnTo>
                  <a:lnTo>
                    <a:pt x="552" y="308"/>
                  </a:lnTo>
                  <a:lnTo>
                    <a:pt x="552" y="308"/>
                  </a:lnTo>
                  <a:lnTo>
                    <a:pt x="530" y="428"/>
                  </a:lnTo>
                  <a:lnTo>
                    <a:pt x="508" y="423"/>
                  </a:lnTo>
                  <a:lnTo>
                    <a:pt x="508" y="423"/>
                  </a:lnTo>
                  <a:lnTo>
                    <a:pt x="475" y="379"/>
                  </a:lnTo>
                  <a:lnTo>
                    <a:pt x="475" y="379"/>
                  </a:lnTo>
                  <a:lnTo>
                    <a:pt x="469" y="371"/>
                  </a:lnTo>
                  <a:lnTo>
                    <a:pt x="460" y="363"/>
                  </a:lnTo>
                  <a:lnTo>
                    <a:pt x="451" y="356"/>
                  </a:lnTo>
                  <a:lnTo>
                    <a:pt x="443" y="352"/>
                  </a:lnTo>
                  <a:lnTo>
                    <a:pt x="443" y="352"/>
                  </a:lnTo>
                  <a:lnTo>
                    <a:pt x="428" y="344"/>
                  </a:lnTo>
                  <a:lnTo>
                    <a:pt x="419" y="341"/>
                  </a:lnTo>
                  <a:lnTo>
                    <a:pt x="418" y="341"/>
                  </a:lnTo>
                  <a:lnTo>
                    <a:pt x="415" y="341"/>
                  </a:lnTo>
                  <a:lnTo>
                    <a:pt x="415" y="341"/>
                  </a:lnTo>
                  <a:lnTo>
                    <a:pt x="410" y="341"/>
                  </a:lnTo>
                  <a:lnTo>
                    <a:pt x="400" y="337"/>
                  </a:lnTo>
                  <a:lnTo>
                    <a:pt x="392" y="334"/>
                  </a:lnTo>
                  <a:lnTo>
                    <a:pt x="388" y="330"/>
                  </a:lnTo>
                  <a:lnTo>
                    <a:pt x="388" y="330"/>
                  </a:lnTo>
                  <a:lnTo>
                    <a:pt x="388" y="326"/>
                  </a:lnTo>
                  <a:lnTo>
                    <a:pt x="388" y="318"/>
                  </a:lnTo>
                  <a:lnTo>
                    <a:pt x="388" y="309"/>
                  </a:lnTo>
                  <a:lnTo>
                    <a:pt x="388" y="300"/>
                  </a:lnTo>
                  <a:lnTo>
                    <a:pt x="388" y="300"/>
                  </a:lnTo>
                  <a:lnTo>
                    <a:pt x="388" y="292"/>
                  </a:lnTo>
                  <a:lnTo>
                    <a:pt x="391" y="282"/>
                  </a:lnTo>
                  <a:lnTo>
                    <a:pt x="395" y="272"/>
                  </a:lnTo>
                  <a:lnTo>
                    <a:pt x="395" y="272"/>
                  </a:lnTo>
                  <a:lnTo>
                    <a:pt x="404" y="271"/>
                  </a:lnTo>
                  <a:lnTo>
                    <a:pt x="411" y="271"/>
                  </a:lnTo>
                  <a:lnTo>
                    <a:pt x="417" y="268"/>
                  </a:lnTo>
                  <a:lnTo>
                    <a:pt x="417" y="268"/>
                  </a:lnTo>
                  <a:lnTo>
                    <a:pt x="421" y="267"/>
                  </a:lnTo>
                  <a:lnTo>
                    <a:pt x="429" y="267"/>
                  </a:lnTo>
                  <a:lnTo>
                    <a:pt x="439" y="266"/>
                  </a:lnTo>
                  <a:lnTo>
                    <a:pt x="443" y="263"/>
                  </a:lnTo>
                  <a:lnTo>
                    <a:pt x="445" y="261"/>
                  </a:lnTo>
                  <a:lnTo>
                    <a:pt x="445" y="261"/>
                  </a:lnTo>
                  <a:lnTo>
                    <a:pt x="451" y="253"/>
                  </a:lnTo>
                  <a:lnTo>
                    <a:pt x="456" y="239"/>
                  </a:lnTo>
                  <a:lnTo>
                    <a:pt x="459" y="227"/>
                  </a:lnTo>
                  <a:lnTo>
                    <a:pt x="459" y="223"/>
                  </a:lnTo>
                  <a:lnTo>
                    <a:pt x="459" y="220"/>
                  </a:lnTo>
                  <a:lnTo>
                    <a:pt x="459" y="220"/>
                  </a:lnTo>
                  <a:lnTo>
                    <a:pt x="458" y="218"/>
                  </a:lnTo>
                  <a:lnTo>
                    <a:pt x="458" y="215"/>
                  </a:lnTo>
                  <a:lnTo>
                    <a:pt x="459" y="209"/>
                  </a:lnTo>
                  <a:lnTo>
                    <a:pt x="459" y="209"/>
                  </a:lnTo>
                  <a:lnTo>
                    <a:pt x="460" y="204"/>
                  </a:lnTo>
                  <a:lnTo>
                    <a:pt x="460" y="201"/>
                  </a:lnTo>
                  <a:lnTo>
                    <a:pt x="459" y="198"/>
                  </a:lnTo>
                  <a:lnTo>
                    <a:pt x="459" y="198"/>
                  </a:lnTo>
                  <a:lnTo>
                    <a:pt x="455" y="190"/>
                  </a:lnTo>
                  <a:lnTo>
                    <a:pt x="454" y="186"/>
                  </a:lnTo>
                  <a:lnTo>
                    <a:pt x="454" y="182"/>
                  </a:lnTo>
                  <a:lnTo>
                    <a:pt x="454" y="182"/>
                  </a:lnTo>
                  <a:lnTo>
                    <a:pt x="454" y="179"/>
                  </a:lnTo>
                  <a:lnTo>
                    <a:pt x="454" y="177"/>
                  </a:lnTo>
                  <a:lnTo>
                    <a:pt x="454" y="177"/>
                  </a:lnTo>
                  <a:lnTo>
                    <a:pt x="454" y="174"/>
                  </a:lnTo>
                  <a:lnTo>
                    <a:pt x="452" y="171"/>
                  </a:lnTo>
                  <a:lnTo>
                    <a:pt x="449" y="168"/>
                  </a:lnTo>
                  <a:lnTo>
                    <a:pt x="448" y="166"/>
                  </a:lnTo>
                  <a:lnTo>
                    <a:pt x="448" y="166"/>
                  </a:lnTo>
                  <a:lnTo>
                    <a:pt x="445" y="159"/>
                  </a:lnTo>
                  <a:lnTo>
                    <a:pt x="443" y="155"/>
                  </a:lnTo>
                  <a:lnTo>
                    <a:pt x="443" y="155"/>
                  </a:lnTo>
                  <a:lnTo>
                    <a:pt x="443" y="146"/>
                  </a:lnTo>
                  <a:lnTo>
                    <a:pt x="441" y="141"/>
                  </a:lnTo>
                  <a:lnTo>
                    <a:pt x="443" y="138"/>
                  </a:lnTo>
                  <a:lnTo>
                    <a:pt x="443" y="138"/>
                  </a:lnTo>
                  <a:lnTo>
                    <a:pt x="433" y="133"/>
                  </a:lnTo>
                  <a:lnTo>
                    <a:pt x="415" y="122"/>
                  </a:lnTo>
                  <a:lnTo>
                    <a:pt x="415" y="122"/>
                  </a:lnTo>
                  <a:lnTo>
                    <a:pt x="410" y="116"/>
                  </a:lnTo>
                  <a:lnTo>
                    <a:pt x="407" y="111"/>
                  </a:lnTo>
                  <a:lnTo>
                    <a:pt x="404" y="105"/>
                  </a:lnTo>
                  <a:lnTo>
                    <a:pt x="393" y="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449A610-C6F7-BF91-DE7C-C39F84ED3B2E}"/>
              </a:ext>
            </a:extLst>
          </p:cNvPr>
          <p:cNvGrpSpPr/>
          <p:nvPr/>
        </p:nvGrpSpPr>
        <p:grpSpPr>
          <a:xfrm>
            <a:off x="1385163" y="3927886"/>
            <a:ext cx="1094989" cy="2320572"/>
            <a:chOff x="1361457" y="3746080"/>
            <a:chExt cx="1094989" cy="2320572"/>
          </a:xfrm>
        </p:grpSpPr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51C9C059-35A8-6CD8-E25A-212B7191A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1457" y="3746080"/>
              <a:ext cx="1094989" cy="2320572"/>
            </a:xfrm>
            <a:custGeom>
              <a:avLst/>
              <a:gdLst>
                <a:gd name="T0" fmla="*/ 396 w 872"/>
                <a:gd name="T1" fmla="*/ 350 h 1848"/>
                <a:gd name="T2" fmla="*/ 273 w 872"/>
                <a:gd name="T3" fmla="*/ 427 h 1848"/>
                <a:gd name="T4" fmla="*/ 224 w 872"/>
                <a:gd name="T5" fmla="*/ 600 h 1848"/>
                <a:gd name="T6" fmla="*/ 146 w 872"/>
                <a:gd name="T7" fmla="*/ 641 h 1848"/>
                <a:gd name="T8" fmla="*/ 112 w 872"/>
                <a:gd name="T9" fmla="*/ 586 h 1848"/>
                <a:gd name="T10" fmla="*/ 85 w 872"/>
                <a:gd name="T11" fmla="*/ 594 h 1848"/>
                <a:gd name="T12" fmla="*/ 68 w 872"/>
                <a:gd name="T13" fmla="*/ 591 h 1848"/>
                <a:gd name="T14" fmla="*/ 11 w 872"/>
                <a:gd name="T15" fmla="*/ 564 h 1848"/>
                <a:gd name="T16" fmla="*/ 8 w 872"/>
                <a:gd name="T17" fmla="*/ 586 h 1848"/>
                <a:gd name="T18" fmla="*/ 1 w 872"/>
                <a:gd name="T19" fmla="*/ 606 h 1848"/>
                <a:gd name="T20" fmla="*/ 8 w 872"/>
                <a:gd name="T21" fmla="*/ 616 h 1848"/>
                <a:gd name="T22" fmla="*/ 18 w 872"/>
                <a:gd name="T23" fmla="*/ 641 h 1848"/>
                <a:gd name="T24" fmla="*/ 3 w 872"/>
                <a:gd name="T25" fmla="*/ 652 h 1848"/>
                <a:gd name="T26" fmla="*/ 30 w 872"/>
                <a:gd name="T27" fmla="*/ 674 h 1848"/>
                <a:gd name="T28" fmla="*/ 85 w 872"/>
                <a:gd name="T29" fmla="*/ 701 h 1848"/>
                <a:gd name="T30" fmla="*/ 134 w 872"/>
                <a:gd name="T31" fmla="*/ 715 h 1848"/>
                <a:gd name="T32" fmla="*/ 268 w 872"/>
                <a:gd name="T33" fmla="*/ 841 h 1848"/>
                <a:gd name="T34" fmla="*/ 265 w 872"/>
                <a:gd name="T35" fmla="*/ 947 h 1848"/>
                <a:gd name="T36" fmla="*/ 358 w 872"/>
                <a:gd name="T37" fmla="*/ 1358 h 1848"/>
                <a:gd name="T38" fmla="*/ 435 w 872"/>
                <a:gd name="T39" fmla="*/ 1670 h 1848"/>
                <a:gd name="T40" fmla="*/ 424 w 872"/>
                <a:gd name="T41" fmla="*/ 1694 h 1848"/>
                <a:gd name="T42" fmla="*/ 391 w 872"/>
                <a:gd name="T43" fmla="*/ 1698 h 1848"/>
                <a:gd name="T44" fmla="*/ 384 w 872"/>
                <a:gd name="T45" fmla="*/ 1707 h 1848"/>
                <a:gd name="T46" fmla="*/ 374 w 872"/>
                <a:gd name="T47" fmla="*/ 1709 h 1848"/>
                <a:gd name="T48" fmla="*/ 309 w 872"/>
                <a:gd name="T49" fmla="*/ 1764 h 1848"/>
                <a:gd name="T50" fmla="*/ 320 w 872"/>
                <a:gd name="T51" fmla="*/ 1802 h 1848"/>
                <a:gd name="T52" fmla="*/ 411 w 872"/>
                <a:gd name="T53" fmla="*/ 1790 h 1848"/>
                <a:gd name="T54" fmla="*/ 533 w 872"/>
                <a:gd name="T55" fmla="*/ 1769 h 1848"/>
                <a:gd name="T56" fmla="*/ 528 w 872"/>
                <a:gd name="T57" fmla="*/ 1703 h 1848"/>
                <a:gd name="T58" fmla="*/ 511 w 872"/>
                <a:gd name="T59" fmla="*/ 1670 h 1848"/>
                <a:gd name="T60" fmla="*/ 500 w 872"/>
                <a:gd name="T61" fmla="*/ 1621 h 1848"/>
                <a:gd name="T62" fmla="*/ 511 w 872"/>
                <a:gd name="T63" fmla="*/ 1375 h 1848"/>
                <a:gd name="T64" fmla="*/ 549 w 872"/>
                <a:gd name="T65" fmla="*/ 1692 h 1848"/>
                <a:gd name="T66" fmla="*/ 548 w 872"/>
                <a:gd name="T67" fmla="*/ 1770 h 1848"/>
                <a:gd name="T68" fmla="*/ 554 w 872"/>
                <a:gd name="T69" fmla="*/ 1831 h 1848"/>
                <a:gd name="T70" fmla="*/ 607 w 872"/>
                <a:gd name="T71" fmla="*/ 1847 h 1848"/>
                <a:gd name="T72" fmla="*/ 664 w 872"/>
                <a:gd name="T73" fmla="*/ 1824 h 1848"/>
                <a:gd name="T74" fmla="*/ 636 w 872"/>
                <a:gd name="T75" fmla="*/ 1746 h 1848"/>
                <a:gd name="T76" fmla="*/ 631 w 872"/>
                <a:gd name="T77" fmla="*/ 1687 h 1848"/>
                <a:gd name="T78" fmla="*/ 651 w 872"/>
                <a:gd name="T79" fmla="*/ 1401 h 1848"/>
                <a:gd name="T80" fmla="*/ 642 w 872"/>
                <a:gd name="T81" fmla="*/ 964 h 1848"/>
                <a:gd name="T82" fmla="*/ 670 w 872"/>
                <a:gd name="T83" fmla="*/ 852 h 1848"/>
                <a:gd name="T84" fmla="*/ 776 w 872"/>
                <a:gd name="T85" fmla="*/ 730 h 1848"/>
                <a:gd name="T86" fmla="*/ 708 w 872"/>
                <a:gd name="T87" fmla="*/ 383 h 1848"/>
                <a:gd name="T88" fmla="*/ 664 w 872"/>
                <a:gd name="T89" fmla="*/ 334 h 1848"/>
                <a:gd name="T90" fmla="*/ 538 w 872"/>
                <a:gd name="T91" fmla="*/ 213 h 1848"/>
                <a:gd name="T92" fmla="*/ 555 w 872"/>
                <a:gd name="T93" fmla="*/ 170 h 1848"/>
                <a:gd name="T94" fmla="*/ 543 w 872"/>
                <a:gd name="T95" fmla="*/ 142 h 1848"/>
                <a:gd name="T96" fmla="*/ 523 w 872"/>
                <a:gd name="T97" fmla="*/ 50 h 1848"/>
                <a:gd name="T98" fmla="*/ 478 w 872"/>
                <a:gd name="T99" fmla="*/ 27 h 1848"/>
                <a:gd name="T100" fmla="*/ 396 w 872"/>
                <a:gd name="T101" fmla="*/ 11 h 1848"/>
                <a:gd name="T102" fmla="*/ 351 w 872"/>
                <a:gd name="T103" fmla="*/ 26 h 1848"/>
                <a:gd name="T104" fmla="*/ 343 w 872"/>
                <a:gd name="T105" fmla="*/ 56 h 1848"/>
                <a:gd name="T106" fmla="*/ 327 w 872"/>
                <a:gd name="T107" fmla="*/ 68 h 1848"/>
                <a:gd name="T108" fmla="*/ 336 w 872"/>
                <a:gd name="T109" fmla="*/ 86 h 1848"/>
                <a:gd name="T110" fmla="*/ 336 w 872"/>
                <a:gd name="T111" fmla="*/ 126 h 1848"/>
                <a:gd name="T112" fmla="*/ 336 w 872"/>
                <a:gd name="T113" fmla="*/ 164 h 1848"/>
                <a:gd name="T114" fmla="*/ 347 w 872"/>
                <a:gd name="T115" fmla="*/ 208 h 1848"/>
                <a:gd name="T116" fmla="*/ 372 w 872"/>
                <a:gd name="T117" fmla="*/ 272 h 1848"/>
                <a:gd name="T118" fmla="*/ 713 w 872"/>
                <a:gd name="T119" fmla="*/ 619 h 1848"/>
                <a:gd name="T120" fmla="*/ 659 w 872"/>
                <a:gd name="T121" fmla="*/ 758 h 1848"/>
                <a:gd name="T122" fmla="*/ 620 w 872"/>
                <a:gd name="T123" fmla="*/ 761 h 1848"/>
                <a:gd name="T124" fmla="*/ 648 w 872"/>
                <a:gd name="T125" fmla="*/ 630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72" h="1848">
                  <a:moveTo>
                    <a:pt x="396" y="290"/>
                  </a:moveTo>
                  <a:lnTo>
                    <a:pt x="396" y="290"/>
                  </a:lnTo>
                  <a:lnTo>
                    <a:pt x="396" y="319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81" y="359"/>
                  </a:lnTo>
                  <a:lnTo>
                    <a:pt x="350" y="375"/>
                  </a:lnTo>
                  <a:lnTo>
                    <a:pt x="298" y="405"/>
                  </a:lnTo>
                  <a:lnTo>
                    <a:pt x="298" y="405"/>
                  </a:lnTo>
                  <a:lnTo>
                    <a:pt x="288" y="412"/>
                  </a:lnTo>
                  <a:lnTo>
                    <a:pt x="280" y="420"/>
                  </a:lnTo>
                  <a:lnTo>
                    <a:pt x="273" y="427"/>
                  </a:lnTo>
                  <a:lnTo>
                    <a:pt x="271" y="432"/>
                  </a:lnTo>
                  <a:lnTo>
                    <a:pt x="271" y="432"/>
                  </a:lnTo>
                  <a:lnTo>
                    <a:pt x="257" y="491"/>
                  </a:lnTo>
                  <a:lnTo>
                    <a:pt x="246" y="534"/>
                  </a:lnTo>
                  <a:lnTo>
                    <a:pt x="238" y="564"/>
                  </a:lnTo>
                  <a:lnTo>
                    <a:pt x="238" y="564"/>
                  </a:lnTo>
                  <a:lnTo>
                    <a:pt x="231" y="583"/>
                  </a:lnTo>
                  <a:lnTo>
                    <a:pt x="224" y="600"/>
                  </a:lnTo>
                  <a:lnTo>
                    <a:pt x="216" y="619"/>
                  </a:lnTo>
                  <a:lnTo>
                    <a:pt x="238" y="635"/>
                  </a:lnTo>
                  <a:lnTo>
                    <a:pt x="238" y="635"/>
                  </a:lnTo>
                  <a:lnTo>
                    <a:pt x="221" y="638"/>
                  </a:lnTo>
                  <a:lnTo>
                    <a:pt x="183" y="641"/>
                  </a:lnTo>
                  <a:lnTo>
                    <a:pt x="183" y="641"/>
                  </a:lnTo>
                  <a:lnTo>
                    <a:pt x="163" y="642"/>
                  </a:lnTo>
                  <a:lnTo>
                    <a:pt x="146" y="641"/>
                  </a:lnTo>
                  <a:lnTo>
                    <a:pt x="128" y="641"/>
                  </a:lnTo>
                  <a:lnTo>
                    <a:pt x="128" y="641"/>
                  </a:lnTo>
                  <a:lnTo>
                    <a:pt x="128" y="634"/>
                  </a:lnTo>
                  <a:lnTo>
                    <a:pt x="126" y="617"/>
                  </a:lnTo>
                  <a:lnTo>
                    <a:pt x="123" y="608"/>
                  </a:lnTo>
                  <a:lnTo>
                    <a:pt x="120" y="600"/>
                  </a:lnTo>
                  <a:lnTo>
                    <a:pt x="116" y="591"/>
                  </a:lnTo>
                  <a:lnTo>
                    <a:pt x="112" y="586"/>
                  </a:lnTo>
                  <a:lnTo>
                    <a:pt x="112" y="586"/>
                  </a:lnTo>
                  <a:lnTo>
                    <a:pt x="104" y="579"/>
                  </a:lnTo>
                  <a:lnTo>
                    <a:pt x="98" y="576"/>
                  </a:lnTo>
                  <a:lnTo>
                    <a:pt x="94" y="578"/>
                  </a:lnTo>
                  <a:lnTo>
                    <a:pt x="90" y="580"/>
                  </a:lnTo>
                  <a:lnTo>
                    <a:pt x="90" y="580"/>
                  </a:lnTo>
                  <a:lnTo>
                    <a:pt x="87" y="586"/>
                  </a:lnTo>
                  <a:lnTo>
                    <a:pt x="85" y="594"/>
                  </a:lnTo>
                  <a:lnTo>
                    <a:pt x="85" y="602"/>
                  </a:lnTo>
                  <a:lnTo>
                    <a:pt x="85" y="608"/>
                  </a:lnTo>
                  <a:lnTo>
                    <a:pt x="85" y="608"/>
                  </a:lnTo>
                  <a:lnTo>
                    <a:pt x="90" y="619"/>
                  </a:lnTo>
                  <a:lnTo>
                    <a:pt x="90" y="619"/>
                  </a:lnTo>
                  <a:lnTo>
                    <a:pt x="83" y="608"/>
                  </a:lnTo>
                  <a:lnTo>
                    <a:pt x="75" y="598"/>
                  </a:lnTo>
                  <a:lnTo>
                    <a:pt x="68" y="591"/>
                  </a:lnTo>
                  <a:lnTo>
                    <a:pt x="68" y="591"/>
                  </a:lnTo>
                  <a:lnTo>
                    <a:pt x="46" y="575"/>
                  </a:lnTo>
                  <a:lnTo>
                    <a:pt x="34" y="568"/>
                  </a:lnTo>
                  <a:lnTo>
                    <a:pt x="29" y="565"/>
                  </a:lnTo>
                  <a:lnTo>
                    <a:pt x="25" y="564"/>
                  </a:lnTo>
                  <a:lnTo>
                    <a:pt x="25" y="564"/>
                  </a:lnTo>
                  <a:lnTo>
                    <a:pt x="18" y="564"/>
                  </a:lnTo>
                  <a:lnTo>
                    <a:pt x="11" y="564"/>
                  </a:lnTo>
                  <a:lnTo>
                    <a:pt x="5" y="565"/>
                  </a:lnTo>
                  <a:lnTo>
                    <a:pt x="4" y="567"/>
                  </a:lnTo>
                  <a:lnTo>
                    <a:pt x="3" y="569"/>
                  </a:lnTo>
                  <a:lnTo>
                    <a:pt x="3" y="569"/>
                  </a:lnTo>
                  <a:lnTo>
                    <a:pt x="3" y="575"/>
                  </a:lnTo>
                  <a:lnTo>
                    <a:pt x="4" y="579"/>
                  </a:lnTo>
                  <a:lnTo>
                    <a:pt x="5" y="583"/>
                  </a:lnTo>
                  <a:lnTo>
                    <a:pt x="8" y="586"/>
                  </a:lnTo>
                  <a:lnTo>
                    <a:pt x="8" y="586"/>
                  </a:lnTo>
                  <a:lnTo>
                    <a:pt x="10" y="589"/>
                  </a:lnTo>
                  <a:lnTo>
                    <a:pt x="8" y="590"/>
                  </a:lnTo>
                  <a:lnTo>
                    <a:pt x="3" y="597"/>
                  </a:lnTo>
                  <a:lnTo>
                    <a:pt x="3" y="597"/>
                  </a:lnTo>
                  <a:lnTo>
                    <a:pt x="1" y="600"/>
                  </a:lnTo>
                  <a:lnTo>
                    <a:pt x="0" y="601"/>
                  </a:lnTo>
                  <a:lnTo>
                    <a:pt x="1" y="606"/>
                  </a:lnTo>
                  <a:lnTo>
                    <a:pt x="4" y="611"/>
                  </a:lnTo>
                  <a:lnTo>
                    <a:pt x="8" y="613"/>
                  </a:lnTo>
                  <a:lnTo>
                    <a:pt x="8" y="613"/>
                  </a:lnTo>
                  <a:lnTo>
                    <a:pt x="15" y="616"/>
                  </a:lnTo>
                  <a:lnTo>
                    <a:pt x="19" y="619"/>
                  </a:lnTo>
                  <a:lnTo>
                    <a:pt x="19" y="619"/>
                  </a:lnTo>
                  <a:lnTo>
                    <a:pt x="15" y="617"/>
                  </a:lnTo>
                  <a:lnTo>
                    <a:pt x="8" y="616"/>
                  </a:lnTo>
                  <a:lnTo>
                    <a:pt x="5" y="616"/>
                  </a:lnTo>
                  <a:lnTo>
                    <a:pt x="3" y="617"/>
                  </a:lnTo>
                  <a:lnTo>
                    <a:pt x="1" y="620"/>
                  </a:lnTo>
                  <a:lnTo>
                    <a:pt x="3" y="624"/>
                  </a:lnTo>
                  <a:lnTo>
                    <a:pt x="3" y="624"/>
                  </a:lnTo>
                  <a:lnTo>
                    <a:pt x="8" y="632"/>
                  </a:lnTo>
                  <a:lnTo>
                    <a:pt x="14" y="638"/>
                  </a:lnTo>
                  <a:lnTo>
                    <a:pt x="18" y="641"/>
                  </a:lnTo>
                  <a:lnTo>
                    <a:pt x="19" y="641"/>
                  </a:lnTo>
                  <a:lnTo>
                    <a:pt x="19" y="641"/>
                  </a:lnTo>
                  <a:lnTo>
                    <a:pt x="11" y="641"/>
                  </a:lnTo>
                  <a:lnTo>
                    <a:pt x="5" y="642"/>
                  </a:lnTo>
                  <a:lnTo>
                    <a:pt x="4" y="643"/>
                  </a:lnTo>
                  <a:lnTo>
                    <a:pt x="3" y="646"/>
                  </a:lnTo>
                  <a:lnTo>
                    <a:pt x="3" y="646"/>
                  </a:lnTo>
                  <a:lnTo>
                    <a:pt x="3" y="652"/>
                  </a:lnTo>
                  <a:lnTo>
                    <a:pt x="3" y="657"/>
                  </a:lnTo>
                  <a:lnTo>
                    <a:pt x="4" y="660"/>
                  </a:lnTo>
                  <a:lnTo>
                    <a:pt x="8" y="663"/>
                  </a:lnTo>
                  <a:lnTo>
                    <a:pt x="8" y="663"/>
                  </a:lnTo>
                  <a:lnTo>
                    <a:pt x="18" y="665"/>
                  </a:lnTo>
                  <a:lnTo>
                    <a:pt x="25" y="668"/>
                  </a:lnTo>
                  <a:lnTo>
                    <a:pt x="25" y="668"/>
                  </a:lnTo>
                  <a:lnTo>
                    <a:pt x="30" y="674"/>
                  </a:lnTo>
                  <a:lnTo>
                    <a:pt x="37" y="679"/>
                  </a:lnTo>
                  <a:lnTo>
                    <a:pt x="46" y="684"/>
                  </a:lnTo>
                  <a:lnTo>
                    <a:pt x="46" y="684"/>
                  </a:lnTo>
                  <a:lnTo>
                    <a:pt x="57" y="690"/>
                  </a:lnTo>
                  <a:lnTo>
                    <a:pt x="66" y="694"/>
                  </a:lnTo>
                  <a:lnTo>
                    <a:pt x="74" y="698"/>
                  </a:lnTo>
                  <a:lnTo>
                    <a:pt x="85" y="701"/>
                  </a:lnTo>
                  <a:lnTo>
                    <a:pt x="85" y="701"/>
                  </a:lnTo>
                  <a:lnTo>
                    <a:pt x="100" y="702"/>
                  </a:lnTo>
                  <a:lnTo>
                    <a:pt x="113" y="705"/>
                  </a:lnTo>
                  <a:lnTo>
                    <a:pt x="124" y="708"/>
                  </a:lnTo>
                  <a:lnTo>
                    <a:pt x="127" y="710"/>
                  </a:lnTo>
                  <a:lnTo>
                    <a:pt x="128" y="712"/>
                  </a:lnTo>
                  <a:lnTo>
                    <a:pt x="128" y="712"/>
                  </a:lnTo>
                  <a:lnTo>
                    <a:pt x="130" y="713"/>
                  </a:lnTo>
                  <a:lnTo>
                    <a:pt x="134" y="715"/>
                  </a:lnTo>
                  <a:lnTo>
                    <a:pt x="149" y="717"/>
                  </a:lnTo>
                  <a:lnTo>
                    <a:pt x="194" y="724"/>
                  </a:lnTo>
                  <a:lnTo>
                    <a:pt x="265" y="734"/>
                  </a:lnTo>
                  <a:lnTo>
                    <a:pt x="265" y="734"/>
                  </a:lnTo>
                  <a:lnTo>
                    <a:pt x="288" y="734"/>
                  </a:lnTo>
                  <a:lnTo>
                    <a:pt x="303" y="734"/>
                  </a:lnTo>
                  <a:lnTo>
                    <a:pt x="303" y="734"/>
                  </a:lnTo>
                  <a:lnTo>
                    <a:pt x="268" y="841"/>
                  </a:lnTo>
                  <a:lnTo>
                    <a:pt x="245" y="913"/>
                  </a:lnTo>
                  <a:lnTo>
                    <a:pt x="239" y="938"/>
                  </a:lnTo>
                  <a:lnTo>
                    <a:pt x="238" y="945"/>
                  </a:lnTo>
                  <a:lnTo>
                    <a:pt x="238" y="947"/>
                  </a:lnTo>
                  <a:lnTo>
                    <a:pt x="238" y="947"/>
                  </a:lnTo>
                  <a:lnTo>
                    <a:pt x="254" y="947"/>
                  </a:lnTo>
                  <a:lnTo>
                    <a:pt x="265" y="947"/>
                  </a:lnTo>
                  <a:lnTo>
                    <a:pt x="265" y="947"/>
                  </a:lnTo>
                  <a:lnTo>
                    <a:pt x="265" y="1062"/>
                  </a:lnTo>
                  <a:lnTo>
                    <a:pt x="265" y="1188"/>
                  </a:lnTo>
                  <a:lnTo>
                    <a:pt x="265" y="1188"/>
                  </a:lnTo>
                  <a:lnTo>
                    <a:pt x="267" y="1199"/>
                  </a:lnTo>
                  <a:lnTo>
                    <a:pt x="271" y="1221"/>
                  </a:lnTo>
                  <a:lnTo>
                    <a:pt x="284" y="1279"/>
                  </a:lnTo>
                  <a:lnTo>
                    <a:pt x="303" y="1358"/>
                  </a:lnTo>
                  <a:lnTo>
                    <a:pt x="358" y="1358"/>
                  </a:lnTo>
                  <a:lnTo>
                    <a:pt x="358" y="1358"/>
                  </a:lnTo>
                  <a:lnTo>
                    <a:pt x="398" y="1505"/>
                  </a:lnTo>
                  <a:lnTo>
                    <a:pt x="424" y="1609"/>
                  </a:lnTo>
                  <a:lnTo>
                    <a:pt x="432" y="1647"/>
                  </a:lnTo>
                  <a:lnTo>
                    <a:pt x="435" y="1658"/>
                  </a:lnTo>
                  <a:lnTo>
                    <a:pt x="435" y="1665"/>
                  </a:lnTo>
                  <a:lnTo>
                    <a:pt x="435" y="1665"/>
                  </a:lnTo>
                  <a:lnTo>
                    <a:pt x="435" y="1670"/>
                  </a:lnTo>
                  <a:lnTo>
                    <a:pt x="435" y="1676"/>
                  </a:lnTo>
                  <a:lnTo>
                    <a:pt x="436" y="1683"/>
                  </a:lnTo>
                  <a:lnTo>
                    <a:pt x="437" y="1686"/>
                  </a:lnTo>
                  <a:lnTo>
                    <a:pt x="436" y="1688"/>
                  </a:lnTo>
                  <a:lnTo>
                    <a:pt x="433" y="1690"/>
                  </a:lnTo>
                  <a:lnTo>
                    <a:pt x="429" y="1692"/>
                  </a:lnTo>
                  <a:lnTo>
                    <a:pt x="429" y="1692"/>
                  </a:lnTo>
                  <a:lnTo>
                    <a:pt x="424" y="1694"/>
                  </a:lnTo>
                  <a:lnTo>
                    <a:pt x="418" y="1695"/>
                  </a:lnTo>
                  <a:lnTo>
                    <a:pt x="411" y="1694"/>
                  </a:lnTo>
                  <a:lnTo>
                    <a:pt x="406" y="1692"/>
                  </a:lnTo>
                  <a:lnTo>
                    <a:pt x="402" y="1692"/>
                  </a:lnTo>
                  <a:lnTo>
                    <a:pt x="402" y="1692"/>
                  </a:lnTo>
                  <a:lnTo>
                    <a:pt x="395" y="1694"/>
                  </a:lnTo>
                  <a:lnTo>
                    <a:pt x="392" y="1695"/>
                  </a:lnTo>
                  <a:lnTo>
                    <a:pt x="391" y="1698"/>
                  </a:lnTo>
                  <a:lnTo>
                    <a:pt x="391" y="1698"/>
                  </a:lnTo>
                  <a:lnTo>
                    <a:pt x="392" y="1701"/>
                  </a:lnTo>
                  <a:lnTo>
                    <a:pt x="394" y="1705"/>
                  </a:lnTo>
                  <a:lnTo>
                    <a:pt x="394" y="1707"/>
                  </a:lnTo>
                  <a:lnTo>
                    <a:pt x="392" y="1709"/>
                  </a:lnTo>
                  <a:lnTo>
                    <a:pt x="391" y="1709"/>
                  </a:lnTo>
                  <a:lnTo>
                    <a:pt x="391" y="1709"/>
                  </a:lnTo>
                  <a:lnTo>
                    <a:pt x="384" y="1707"/>
                  </a:lnTo>
                  <a:lnTo>
                    <a:pt x="380" y="1709"/>
                  </a:lnTo>
                  <a:lnTo>
                    <a:pt x="380" y="1709"/>
                  </a:lnTo>
                  <a:lnTo>
                    <a:pt x="379" y="1709"/>
                  </a:lnTo>
                  <a:lnTo>
                    <a:pt x="377" y="1709"/>
                  </a:lnTo>
                  <a:lnTo>
                    <a:pt x="376" y="1706"/>
                  </a:lnTo>
                  <a:lnTo>
                    <a:pt x="374" y="1706"/>
                  </a:lnTo>
                  <a:lnTo>
                    <a:pt x="374" y="1709"/>
                  </a:lnTo>
                  <a:lnTo>
                    <a:pt x="374" y="1709"/>
                  </a:lnTo>
                  <a:lnTo>
                    <a:pt x="374" y="1720"/>
                  </a:lnTo>
                  <a:lnTo>
                    <a:pt x="374" y="1725"/>
                  </a:lnTo>
                  <a:lnTo>
                    <a:pt x="374" y="1725"/>
                  </a:lnTo>
                  <a:lnTo>
                    <a:pt x="344" y="1744"/>
                  </a:lnTo>
                  <a:lnTo>
                    <a:pt x="323" y="1757"/>
                  </a:lnTo>
                  <a:lnTo>
                    <a:pt x="314" y="1762"/>
                  </a:lnTo>
                  <a:lnTo>
                    <a:pt x="309" y="1764"/>
                  </a:lnTo>
                  <a:lnTo>
                    <a:pt x="309" y="1764"/>
                  </a:lnTo>
                  <a:lnTo>
                    <a:pt x="306" y="1765"/>
                  </a:lnTo>
                  <a:lnTo>
                    <a:pt x="305" y="1769"/>
                  </a:lnTo>
                  <a:lnTo>
                    <a:pt x="305" y="1775"/>
                  </a:lnTo>
                  <a:lnTo>
                    <a:pt x="306" y="1781"/>
                  </a:lnTo>
                  <a:lnTo>
                    <a:pt x="308" y="1788"/>
                  </a:lnTo>
                  <a:lnTo>
                    <a:pt x="310" y="1794"/>
                  </a:lnTo>
                  <a:lnTo>
                    <a:pt x="314" y="1799"/>
                  </a:lnTo>
                  <a:lnTo>
                    <a:pt x="320" y="1802"/>
                  </a:lnTo>
                  <a:lnTo>
                    <a:pt x="320" y="1802"/>
                  </a:lnTo>
                  <a:lnTo>
                    <a:pt x="332" y="1805"/>
                  </a:lnTo>
                  <a:lnTo>
                    <a:pt x="347" y="1806"/>
                  </a:lnTo>
                  <a:lnTo>
                    <a:pt x="359" y="1805"/>
                  </a:lnTo>
                  <a:lnTo>
                    <a:pt x="369" y="1802"/>
                  </a:lnTo>
                  <a:lnTo>
                    <a:pt x="369" y="1802"/>
                  </a:lnTo>
                  <a:lnTo>
                    <a:pt x="385" y="1796"/>
                  </a:lnTo>
                  <a:lnTo>
                    <a:pt x="411" y="1790"/>
                  </a:lnTo>
                  <a:lnTo>
                    <a:pt x="440" y="1784"/>
                  </a:lnTo>
                  <a:lnTo>
                    <a:pt x="462" y="1780"/>
                  </a:lnTo>
                  <a:lnTo>
                    <a:pt x="462" y="1780"/>
                  </a:lnTo>
                  <a:lnTo>
                    <a:pt x="506" y="1776"/>
                  </a:lnTo>
                  <a:lnTo>
                    <a:pt x="525" y="1772"/>
                  </a:lnTo>
                  <a:lnTo>
                    <a:pt x="532" y="1770"/>
                  </a:lnTo>
                  <a:lnTo>
                    <a:pt x="533" y="1769"/>
                  </a:lnTo>
                  <a:lnTo>
                    <a:pt x="533" y="1769"/>
                  </a:lnTo>
                  <a:lnTo>
                    <a:pt x="532" y="1758"/>
                  </a:lnTo>
                  <a:lnTo>
                    <a:pt x="533" y="1747"/>
                  </a:lnTo>
                  <a:lnTo>
                    <a:pt x="533" y="1747"/>
                  </a:lnTo>
                  <a:lnTo>
                    <a:pt x="533" y="1739"/>
                  </a:lnTo>
                  <a:lnTo>
                    <a:pt x="532" y="1724"/>
                  </a:lnTo>
                  <a:lnTo>
                    <a:pt x="529" y="1710"/>
                  </a:lnTo>
                  <a:lnTo>
                    <a:pt x="528" y="1703"/>
                  </a:lnTo>
                  <a:lnTo>
                    <a:pt x="528" y="1703"/>
                  </a:lnTo>
                  <a:lnTo>
                    <a:pt x="526" y="1701"/>
                  </a:lnTo>
                  <a:lnTo>
                    <a:pt x="526" y="1696"/>
                  </a:lnTo>
                  <a:lnTo>
                    <a:pt x="525" y="1691"/>
                  </a:lnTo>
                  <a:lnTo>
                    <a:pt x="522" y="1687"/>
                  </a:lnTo>
                  <a:lnTo>
                    <a:pt x="522" y="1687"/>
                  </a:lnTo>
                  <a:lnTo>
                    <a:pt x="515" y="1679"/>
                  </a:lnTo>
                  <a:lnTo>
                    <a:pt x="511" y="1670"/>
                  </a:lnTo>
                  <a:lnTo>
                    <a:pt x="511" y="1670"/>
                  </a:lnTo>
                  <a:lnTo>
                    <a:pt x="508" y="1669"/>
                  </a:lnTo>
                  <a:lnTo>
                    <a:pt x="507" y="1666"/>
                  </a:lnTo>
                  <a:lnTo>
                    <a:pt x="506" y="1664"/>
                  </a:lnTo>
                  <a:lnTo>
                    <a:pt x="503" y="1658"/>
                  </a:lnTo>
                  <a:lnTo>
                    <a:pt x="502" y="1650"/>
                  </a:lnTo>
                  <a:lnTo>
                    <a:pt x="500" y="1638"/>
                  </a:lnTo>
                  <a:lnTo>
                    <a:pt x="500" y="1621"/>
                  </a:lnTo>
                  <a:lnTo>
                    <a:pt x="500" y="1621"/>
                  </a:lnTo>
                  <a:lnTo>
                    <a:pt x="499" y="1595"/>
                  </a:lnTo>
                  <a:lnTo>
                    <a:pt x="496" y="1560"/>
                  </a:lnTo>
                  <a:lnTo>
                    <a:pt x="489" y="1473"/>
                  </a:lnTo>
                  <a:lnTo>
                    <a:pt x="478" y="1364"/>
                  </a:lnTo>
                  <a:lnTo>
                    <a:pt x="462" y="1199"/>
                  </a:lnTo>
                  <a:lnTo>
                    <a:pt x="495" y="1375"/>
                  </a:lnTo>
                  <a:lnTo>
                    <a:pt x="511" y="1375"/>
                  </a:lnTo>
                  <a:lnTo>
                    <a:pt x="511" y="1375"/>
                  </a:lnTo>
                  <a:lnTo>
                    <a:pt x="530" y="1510"/>
                  </a:lnTo>
                  <a:lnTo>
                    <a:pt x="544" y="1605"/>
                  </a:lnTo>
                  <a:lnTo>
                    <a:pt x="548" y="1639"/>
                  </a:lnTo>
                  <a:lnTo>
                    <a:pt x="549" y="1654"/>
                  </a:lnTo>
                  <a:lnTo>
                    <a:pt x="549" y="1654"/>
                  </a:lnTo>
                  <a:lnTo>
                    <a:pt x="549" y="1665"/>
                  </a:lnTo>
                  <a:lnTo>
                    <a:pt x="549" y="1676"/>
                  </a:lnTo>
                  <a:lnTo>
                    <a:pt x="549" y="1692"/>
                  </a:lnTo>
                  <a:lnTo>
                    <a:pt x="549" y="1692"/>
                  </a:lnTo>
                  <a:lnTo>
                    <a:pt x="549" y="1698"/>
                  </a:lnTo>
                  <a:lnTo>
                    <a:pt x="549" y="1709"/>
                  </a:lnTo>
                  <a:lnTo>
                    <a:pt x="549" y="1709"/>
                  </a:lnTo>
                  <a:lnTo>
                    <a:pt x="549" y="1727"/>
                  </a:lnTo>
                  <a:lnTo>
                    <a:pt x="549" y="1753"/>
                  </a:lnTo>
                  <a:lnTo>
                    <a:pt x="549" y="1753"/>
                  </a:lnTo>
                  <a:lnTo>
                    <a:pt x="548" y="1770"/>
                  </a:lnTo>
                  <a:lnTo>
                    <a:pt x="548" y="1787"/>
                  </a:lnTo>
                  <a:lnTo>
                    <a:pt x="547" y="1802"/>
                  </a:lnTo>
                  <a:lnTo>
                    <a:pt x="548" y="1807"/>
                  </a:lnTo>
                  <a:lnTo>
                    <a:pt x="549" y="1813"/>
                  </a:lnTo>
                  <a:lnTo>
                    <a:pt x="549" y="1813"/>
                  </a:lnTo>
                  <a:lnTo>
                    <a:pt x="551" y="1817"/>
                  </a:lnTo>
                  <a:lnTo>
                    <a:pt x="552" y="1822"/>
                  </a:lnTo>
                  <a:lnTo>
                    <a:pt x="554" y="1831"/>
                  </a:lnTo>
                  <a:lnTo>
                    <a:pt x="555" y="1836"/>
                  </a:lnTo>
                  <a:lnTo>
                    <a:pt x="558" y="1839"/>
                  </a:lnTo>
                  <a:lnTo>
                    <a:pt x="563" y="1843"/>
                  </a:lnTo>
                  <a:lnTo>
                    <a:pt x="571" y="1846"/>
                  </a:lnTo>
                  <a:lnTo>
                    <a:pt x="571" y="1846"/>
                  </a:lnTo>
                  <a:lnTo>
                    <a:pt x="582" y="1847"/>
                  </a:lnTo>
                  <a:lnTo>
                    <a:pt x="593" y="1848"/>
                  </a:lnTo>
                  <a:lnTo>
                    <a:pt x="607" y="1847"/>
                  </a:lnTo>
                  <a:lnTo>
                    <a:pt x="619" y="1846"/>
                  </a:lnTo>
                  <a:lnTo>
                    <a:pt x="631" y="1844"/>
                  </a:lnTo>
                  <a:lnTo>
                    <a:pt x="641" y="1842"/>
                  </a:lnTo>
                  <a:lnTo>
                    <a:pt x="649" y="1839"/>
                  </a:lnTo>
                  <a:lnTo>
                    <a:pt x="653" y="1835"/>
                  </a:lnTo>
                  <a:lnTo>
                    <a:pt x="653" y="1835"/>
                  </a:lnTo>
                  <a:lnTo>
                    <a:pt x="659" y="1829"/>
                  </a:lnTo>
                  <a:lnTo>
                    <a:pt x="664" y="1824"/>
                  </a:lnTo>
                  <a:lnTo>
                    <a:pt x="666" y="1821"/>
                  </a:lnTo>
                  <a:lnTo>
                    <a:pt x="666" y="1817"/>
                  </a:lnTo>
                  <a:lnTo>
                    <a:pt x="666" y="1813"/>
                  </a:lnTo>
                  <a:lnTo>
                    <a:pt x="664" y="1807"/>
                  </a:lnTo>
                  <a:lnTo>
                    <a:pt x="664" y="1807"/>
                  </a:lnTo>
                  <a:lnTo>
                    <a:pt x="656" y="1790"/>
                  </a:lnTo>
                  <a:lnTo>
                    <a:pt x="646" y="1766"/>
                  </a:lnTo>
                  <a:lnTo>
                    <a:pt x="636" y="1746"/>
                  </a:lnTo>
                  <a:lnTo>
                    <a:pt x="633" y="1736"/>
                  </a:lnTo>
                  <a:lnTo>
                    <a:pt x="631" y="1731"/>
                  </a:lnTo>
                  <a:lnTo>
                    <a:pt x="631" y="1731"/>
                  </a:lnTo>
                  <a:lnTo>
                    <a:pt x="631" y="1721"/>
                  </a:lnTo>
                  <a:lnTo>
                    <a:pt x="631" y="1709"/>
                  </a:lnTo>
                  <a:lnTo>
                    <a:pt x="631" y="1698"/>
                  </a:lnTo>
                  <a:lnTo>
                    <a:pt x="631" y="1687"/>
                  </a:lnTo>
                  <a:lnTo>
                    <a:pt x="631" y="1687"/>
                  </a:lnTo>
                  <a:lnTo>
                    <a:pt x="631" y="1672"/>
                  </a:lnTo>
                  <a:lnTo>
                    <a:pt x="634" y="1639"/>
                  </a:lnTo>
                  <a:lnTo>
                    <a:pt x="644" y="1544"/>
                  </a:lnTo>
                  <a:lnTo>
                    <a:pt x="651" y="1451"/>
                  </a:lnTo>
                  <a:lnTo>
                    <a:pt x="653" y="1421"/>
                  </a:lnTo>
                  <a:lnTo>
                    <a:pt x="653" y="1408"/>
                  </a:lnTo>
                  <a:lnTo>
                    <a:pt x="653" y="1408"/>
                  </a:lnTo>
                  <a:lnTo>
                    <a:pt x="651" y="1401"/>
                  </a:lnTo>
                  <a:lnTo>
                    <a:pt x="649" y="1391"/>
                  </a:lnTo>
                  <a:lnTo>
                    <a:pt x="648" y="1380"/>
                  </a:lnTo>
                  <a:lnTo>
                    <a:pt x="664" y="1375"/>
                  </a:lnTo>
                  <a:lnTo>
                    <a:pt x="664" y="1375"/>
                  </a:lnTo>
                  <a:lnTo>
                    <a:pt x="656" y="1251"/>
                  </a:lnTo>
                  <a:lnTo>
                    <a:pt x="648" y="1112"/>
                  </a:lnTo>
                  <a:lnTo>
                    <a:pt x="648" y="1112"/>
                  </a:lnTo>
                  <a:lnTo>
                    <a:pt x="642" y="964"/>
                  </a:lnTo>
                  <a:lnTo>
                    <a:pt x="664" y="964"/>
                  </a:lnTo>
                  <a:lnTo>
                    <a:pt x="631" y="876"/>
                  </a:lnTo>
                  <a:lnTo>
                    <a:pt x="631" y="876"/>
                  </a:lnTo>
                  <a:lnTo>
                    <a:pt x="638" y="873"/>
                  </a:lnTo>
                  <a:lnTo>
                    <a:pt x="646" y="868"/>
                  </a:lnTo>
                  <a:lnTo>
                    <a:pt x="659" y="860"/>
                  </a:lnTo>
                  <a:lnTo>
                    <a:pt x="659" y="860"/>
                  </a:lnTo>
                  <a:lnTo>
                    <a:pt x="670" y="852"/>
                  </a:lnTo>
                  <a:lnTo>
                    <a:pt x="678" y="843"/>
                  </a:lnTo>
                  <a:lnTo>
                    <a:pt x="685" y="836"/>
                  </a:lnTo>
                  <a:lnTo>
                    <a:pt x="692" y="827"/>
                  </a:lnTo>
                  <a:lnTo>
                    <a:pt x="692" y="827"/>
                  </a:lnTo>
                  <a:lnTo>
                    <a:pt x="708" y="808"/>
                  </a:lnTo>
                  <a:lnTo>
                    <a:pt x="735" y="776"/>
                  </a:lnTo>
                  <a:lnTo>
                    <a:pt x="764" y="743"/>
                  </a:lnTo>
                  <a:lnTo>
                    <a:pt x="776" y="730"/>
                  </a:lnTo>
                  <a:lnTo>
                    <a:pt x="784" y="717"/>
                  </a:lnTo>
                  <a:lnTo>
                    <a:pt x="784" y="717"/>
                  </a:lnTo>
                  <a:lnTo>
                    <a:pt x="798" y="693"/>
                  </a:lnTo>
                  <a:lnTo>
                    <a:pt x="813" y="665"/>
                  </a:lnTo>
                  <a:lnTo>
                    <a:pt x="828" y="635"/>
                  </a:lnTo>
                  <a:lnTo>
                    <a:pt x="872" y="613"/>
                  </a:lnTo>
                  <a:lnTo>
                    <a:pt x="872" y="613"/>
                  </a:lnTo>
                  <a:lnTo>
                    <a:pt x="708" y="383"/>
                  </a:lnTo>
                  <a:lnTo>
                    <a:pt x="708" y="383"/>
                  </a:lnTo>
                  <a:lnTo>
                    <a:pt x="693" y="361"/>
                  </a:lnTo>
                  <a:lnTo>
                    <a:pt x="682" y="346"/>
                  </a:lnTo>
                  <a:lnTo>
                    <a:pt x="678" y="342"/>
                  </a:lnTo>
                  <a:lnTo>
                    <a:pt x="674" y="338"/>
                  </a:lnTo>
                  <a:lnTo>
                    <a:pt x="670" y="335"/>
                  </a:lnTo>
                  <a:lnTo>
                    <a:pt x="664" y="334"/>
                  </a:lnTo>
                  <a:lnTo>
                    <a:pt x="664" y="334"/>
                  </a:lnTo>
                  <a:lnTo>
                    <a:pt x="619" y="323"/>
                  </a:lnTo>
                  <a:lnTo>
                    <a:pt x="589" y="316"/>
                  </a:lnTo>
                  <a:lnTo>
                    <a:pt x="566" y="312"/>
                  </a:lnTo>
                  <a:lnTo>
                    <a:pt x="566" y="312"/>
                  </a:lnTo>
                  <a:lnTo>
                    <a:pt x="533" y="306"/>
                  </a:lnTo>
                  <a:lnTo>
                    <a:pt x="522" y="246"/>
                  </a:lnTo>
                  <a:lnTo>
                    <a:pt x="522" y="246"/>
                  </a:lnTo>
                  <a:lnTo>
                    <a:pt x="538" y="213"/>
                  </a:lnTo>
                  <a:lnTo>
                    <a:pt x="538" y="213"/>
                  </a:lnTo>
                  <a:lnTo>
                    <a:pt x="544" y="197"/>
                  </a:lnTo>
                  <a:lnTo>
                    <a:pt x="544" y="197"/>
                  </a:lnTo>
                  <a:lnTo>
                    <a:pt x="549" y="187"/>
                  </a:lnTo>
                  <a:lnTo>
                    <a:pt x="554" y="178"/>
                  </a:lnTo>
                  <a:lnTo>
                    <a:pt x="555" y="174"/>
                  </a:lnTo>
                  <a:lnTo>
                    <a:pt x="555" y="170"/>
                  </a:lnTo>
                  <a:lnTo>
                    <a:pt x="555" y="170"/>
                  </a:lnTo>
                  <a:lnTo>
                    <a:pt x="552" y="157"/>
                  </a:lnTo>
                  <a:lnTo>
                    <a:pt x="549" y="153"/>
                  </a:lnTo>
                  <a:lnTo>
                    <a:pt x="549" y="153"/>
                  </a:lnTo>
                  <a:lnTo>
                    <a:pt x="548" y="153"/>
                  </a:lnTo>
                  <a:lnTo>
                    <a:pt x="544" y="153"/>
                  </a:lnTo>
                  <a:lnTo>
                    <a:pt x="544" y="153"/>
                  </a:lnTo>
                  <a:lnTo>
                    <a:pt x="543" y="150"/>
                  </a:lnTo>
                  <a:lnTo>
                    <a:pt x="543" y="142"/>
                  </a:lnTo>
                  <a:lnTo>
                    <a:pt x="544" y="119"/>
                  </a:lnTo>
                  <a:lnTo>
                    <a:pt x="544" y="105"/>
                  </a:lnTo>
                  <a:lnTo>
                    <a:pt x="544" y="91"/>
                  </a:lnTo>
                  <a:lnTo>
                    <a:pt x="543" y="81"/>
                  </a:lnTo>
                  <a:lnTo>
                    <a:pt x="538" y="71"/>
                  </a:lnTo>
                  <a:lnTo>
                    <a:pt x="538" y="71"/>
                  </a:lnTo>
                  <a:lnTo>
                    <a:pt x="526" y="53"/>
                  </a:lnTo>
                  <a:lnTo>
                    <a:pt x="523" y="50"/>
                  </a:lnTo>
                  <a:lnTo>
                    <a:pt x="522" y="49"/>
                  </a:lnTo>
                  <a:lnTo>
                    <a:pt x="522" y="49"/>
                  </a:lnTo>
                  <a:lnTo>
                    <a:pt x="513" y="41"/>
                  </a:lnTo>
                  <a:lnTo>
                    <a:pt x="506" y="35"/>
                  </a:lnTo>
                  <a:lnTo>
                    <a:pt x="500" y="33"/>
                  </a:lnTo>
                  <a:lnTo>
                    <a:pt x="500" y="33"/>
                  </a:lnTo>
                  <a:lnTo>
                    <a:pt x="484" y="27"/>
                  </a:lnTo>
                  <a:lnTo>
                    <a:pt x="478" y="27"/>
                  </a:lnTo>
                  <a:lnTo>
                    <a:pt x="478" y="27"/>
                  </a:lnTo>
                  <a:lnTo>
                    <a:pt x="461" y="19"/>
                  </a:lnTo>
                  <a:lnTo>
                    <a:pt x="429" y="5"/>
                  </a:lnTo>
                  <a:lnTo>
                    <a:pt x="429" y="5"/>
                  </a:lnTo>
                  <a:lnTo>
                    <a:pt x="415" y="1"/>
                  </a:lnTo>
                  <a:lnTo>
                    <a:pt x="403" y="0"/>
                  </a:lnTo>
                  <a:lnTo>
                    <a:pt x="391" y="0"/>
                  </a:lnTo>
                  <a:lnTo>
                    <a:pt x="396" y="11"/>
                  </a:lnTo>
                  <a:lnTo>
                    <a:pt x="396" y="11"/>
                  </a:lnTo>
                  <a:lnTo>
                    <a:pt x="384" y="20"/>
                  </a:lnTo>
                  <a:lnTo>
                    <a:pt x="373" y="26"/>
                  </a:lnTo>
                  <a:lnTo>
                    <a:pt x="368" y="27"/>
                  </a:lnTo>
                  <a:lnTo>
                    <a:pt x="364" y="27"/>
                  </a:lnTo>
                  <a:lnTo>
                    <a:pt x="364" y="27"/>
                  </a:lnTo>
                  <a:lnTo>
                    <a:pt x="357" y="26"/>
                  </a:lnTo>
                  <a:lnTo>
                    <a:pt x="351" y="26"/>
                  </a:lnTo>
                  <a:lnTo>
                    <a:pt x="347" y="27"/>
                  </a:lnTo>
                  <a:lnTo>
                    <a:pt x="347" y="27"/>
                  </a:lnTo>
                  <a:lnTo>
                    <a:pt x="347" y="35"/>
                  </a:lnTo>
                  <a:lnTo>
                    <a:pt x="346" y="41"/>
                  </a:lnTo>
                  <a:lnTo>
                    <a:pt x="347" y="44"/>
                  </a:lnTo>
                  <a:lnTo>
                    <a:pt x="347" y="44"/>
                  </a:lnTo>
                  <a:lnTo>
                    <a:pt x="347" y="48"/>
                  </a:lnTo>
                  <a:lnTo>
                    <a:pt x="343" y="56"/>
                  </a:lnTo>
                  <a:lnTo>
                    <a:pt x="342" y="60"/>
                  </a:lnTo>
                  <a:lnTo>
                    <a:pt x="338" y="63"/>
                  </a:lnTo>
                  <a:lnTo>
                    <a:pt x="335" y="65"/>
                  </a:lnTo>
                  <a:lnTo>
                    <a:pt x="331" y="65"/>
                  </a:lnTo>
                  <a:lnTo>
                    <a:pt x="331" y="65"/>
                  </a:lnTo>
                  <a:lnTo>
                    <a:pt x="328" y="65"/>
                  </a:lnTo>
                  <a:lnTo>
                    <a:pt x="327" y="67"/>
                  </a:lnTo>
                  <a:lnTo>
                    <a:pt x="327" y="68"/>
                  </a:lnTo>
                  <a:lnTo>
                    <a:pt x="327" y="70"/>
                  </a:lnTo>
                  <a:lnTo>
                    <a:pt x="329" y="74"/>
                  </a:lnTo>
                  <a:lnTo>
                    <a:pt x="331" y="75"/>
                  </a:lnTo>
                  <a:lnTo>
                    <a:pt x="331" y="76"/>
                  </a:lnTo>
                  <a:lnTo>
                    <a:pt x="331" y="76"/>
                  </a:lnTo>
                  <a:lnTo>
                    <a:pt x="331" y="78"/>
                  </a:lnTo>
                  <a:lnTo>
                    <a:pt x="332" y="79"/>
                  </a:lnTo>
                  <a:lnTo>
                    <a:pt x="336" y="86"/>
                  </a:lnTo>
                  <a:lnTo>
                    <a:pt x="340" y="93"/>
                  </a:lnTo>
                  <a:lnTo>
                    <a:pt x="342" y="96"/>
                  </a:lnTo>
                  <a:lnTo>
                    <a:pt x="342" y="98"/>
                  </a:lnTo>
                  <a:lnTo>
                    <a:pt x="342" y="98"/>
                  </a:lnTo>
                  <a:lnTo>
                    <a:pt x="340" y="104"/>
                  </a:lnTo>
                  <a:lnTo>
                    <a:pt x="339" y="112"/>
                  </a:lnTo>
                  <a:lnTo>
                    <a:pt x="338" y="120"/>
                  </a:lnTo>
                  <a:lnTo>
                    <a:pt x="336" y="126"/>
                  </a:lnTo>
                  <a:lnTo>
                    <a:pt x="336" y="126"/>
                  </a:lnTo>
                  <a:lnTo>
                    <a:pt x="335" y="133"/>
                  </a:lnTo>
                  <a:lnTo>
                    <a:pt x="333" y="141"/>
                  </a:lnTo>
                  <a:lnTo>
                    <a:pt x="331" y="153"/>
                  </a:lnTo>
                  <a:lnTo>
                    <a:pt x="331" y="153"/>
                  </a:lnTo>
                  <a:lnTo>
                    <a:pt x="331" y="156"/>
                  </a:lnTo>
                  <a:lnTo>
                    <a:pt x="333" y="160"/>
                  </a:lnTo>
                  <a:lnTo>
                    <a:pt x="336" y="164"/>
                  </a:lnTo>
                  <a:lnTo>
                    <a:pt x="336" y="164"/>
                  </a:lnTo>
                  <a:lnTo>
                    <a:pt x="333" y="172"/>
                  </a:lnTo>
                  <a:lnTo>
                    <a:pt x="331" y="181"/>
                  </a:lnTo>
                  <a:lnTo>
                    <a:pt x="331" y="186"/>
                  </a:lnTo>
                  <a:lnTo>
                    <a:pt x="331" y="186"/>
                  </a:lnTo>
                  <a:lnTo>
                    <a:pt x="333" y="191"/>
                  </a:lnTo>
                  <a:lnTo>
                    <a:pt x="339" y="200"/>
                  </a:lnTo>
                  <a:lnTo>
                    <a:pt x="347" y="208"/>
                  </a:lnTo>
                  <a:lnTo>
                    <a:pt x="347" y="208"/>
                  </a:lnTo>
                  <a:lnTo>
                    <a:pt x="354" y="222"/>
                  </a:lnTo>
                  <a:lnTo>
                    <a:pt x="364" y="246"/>
                  </a:lnTo>
                  <a:lnTo>
                    <a:pt x="364" y="246"/>
                  </a:lnTo>
                  <a:lnTo>
                    <a:pt x="366" y="256"/>
                  </a:lnTo>
                  <a:lnTo>
                    <a:pt x="369" y="264"/>
                  </a:lnTo>
                  <a:lnTo>
                    <a:pt x="370" y="271"/>
                  </a:lnTo>
                  <a:lnTo>
                    <a:pt x="372" y="272"/>
                  </a:lnTo>
                  <a:lnTo>
                    <a:pt x="374" y="274"/>
                  </a:lnTo>
                  <a:lnTo>
                    <a:pt x="374" y="274"/>
                  </a:lnTo>
                  <a:lnTo>
                    <a:pt x="380" y="278"/>
                  </a:lnTo>
                  <a:lnTo>
                    <a:pt x="388" y="283"/>
                  </a:lnTo>
                  <a:lnTo>
                    <a:pt x="396" y="290"/>
                  </a:lnTo>
                  <a:lnTo>
                    <a:pt x="396" y="290"/>
                  </a:lnTo>
                  <a:close/>
                  <a:moveTo>
                    <a:pt x="670" y="553"/>
                  </a:moveTo>
                  <a:lnTo>
                    <a:pt x="713" y="619"/>
                  </a:lnTo>
                  <a:lnTo>
                    <a:pt x="724" y="619"/>
                  </a:lnTo>
                  <a:lnTo>
                    <a:pt x="724" y="619"/>
                  </a:lnTo>
                  <a:lnTo>
                    <a:pt x="694" y="682"/>
                  </a:lnTo>
                  <a:lnTo>
                    <a:pt x="674" y="727"/>
                  </a:lnTo>
                  <a:lnTo>
                    <a:pt x="664" y="750"/>
                  </a:lnTo>
                  <a:lnTo>
                    <a:pt x="664" y="750"/>
                  </a:lnTo>
                  <a:lnTo>
                    <a:pt x="663" y="753"/>
                  </a:lnTo>
                  <a:lnTo>
                    <a:pt x="659" y="758"/>
                  </a:lnTo>
                  <a:lnTo>
                    <a:pt x="649" y="769"/>
                  </a:lnTo>
                  <a:lnTo>
                    <a:pt x="638" y="779"/>
                  </a:lnTo>
                  <a:lnTo>
                    <a:pt x="631" y="783"/>
                  </a:lnTo>
                  <a:lnTo>
                    <a:pt x="626" y="783"/>
                  </a:lnTo>
                  <a:lnTo>
                    <a:pt x="626" y="783"/>
                  </a:lnTo>
                  <a:lnTo>
                    <a:pt x="626" y="780"/>
                  </a:lnTo>
                  <a:lnTo>
                    <a:pt x="620" y="761"/>
                  </a:lnTo>
                  <a:lnTo>
                    <a:pt x="620" y="761"/>
                  </a:lnTo>
                  <a:lnTo>
                    <a:pt x="619" y="757"/>
                  </a:lnTo>
                  <a:lnTo>
                    <a:pt x="619" y="750"/>
                  </a:lnTo>
                  <a:lnTo>
                    <a:pt x="622" y="734"/>
                  </a:lnTo>
                  <a:lnTo>
                    <a:pt x="626" y="715"/>
                  </a:lnTo>
                  <a:lnTo>
                    <a:pt x="631" y="693"/>
                  </a:lnTo>
                  <a:lnTo>
                    <a:pt x="642" y="653"/>
                  </a:lnTo>
                  <a:lnTo>
                    <a:pt x="648" y="630"/>
                  </a:lnTo>
                  <a:lnTo>
                    <a:pt x="648" y="630"/>
                  </a:lnTo>
                  <a:lnTo>
                    <a:pt x="652" y="612"/>
                  </a:lnTo>
                  <a:lnTo>
                    <a:pt x="659" y="586"/>
                  </a:lnTo>
                  <a:lnTo>
                    <a:pt x="670" y="553"/>
                  </a:lnTo>
                  <a:lnTo>
                    <a:pt x="670" y="5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0F7E2BFE-9029-FE2C-8330-F51B6DFC5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828" y="4371429"/>
              <a:ext cx="105481" cy="315186"/>
            </a:xfrm>
            <a:custGeom>
              <a:avLst/>
              <a:gdLst>
                <a:gd name="T0" fmla="*/ 27 w 84"/>
                <a:gd name="T1" fmla="*/ 3 h 251"/>
                <a:gd name="T2" fmla="*/ 27 w 84"/>
                <a:gd name="T3" fmla="*/ 3 h 251"/>
                <a:gd name="T4" fmla="*/ 25 w 84"/>
                <a:gd name="T5" fmla="*/ 6 h 251"/>
                <a:gd name="T6" fmla="*/ 27 w 84"/>
                <a:gd name="T7" fmla="*/ 8 h 251"/>
                <a:gd name="T8" fmla="*/ 27 w 84"/>
                <a:gd name="T9" fmla="*/ 11 h 251"/>
                <a:gd name="T10" fmla="*/ 27 w 84"/>
                <a:gd name="T11" fmla="*/ 14 h 251"/>
                <a:gd name="T12" fmla="*/ 27 w 84"/>
                <a:gd name="T13" fmla="*/ 14 h 251"/>
                <a:gd name="T14" fmla="*/ 25 w 84"/>
                <a:gd name="T15" fmla="*/ 18 h 251"/>
                <a:gd name="T16" fmla="*/ 25 w 84"/>
                <a:gd name="T17" fmla="*/ 25 h 251"/>
                <a:gd name="T18" fmla="*/ 27 w 84"/>
                <a:gd name="T19" fmla="*/ 34 h 251"/>
                <a:gd name="T20" fmla="*/ 27 w 84"/>
                <a:gd name="T21" fmla="*/ 34 h 251"/>
                <a:gd name="T22" fmla="*/ 17 w 84"/>
                <a:gd name="T23" fmla="*/ 43 h 251"/>
                <a:gd name="T24" fmla="*/ 9 w 84"/>
                <a:gd name="T25" fmla="*/ 50 h 251"/>
                <a:gd name="T26" fmla="*/ 4 w 84"/>
                <a:gd name="T27" fmla="*/ 58 h 251"/>
                <a:gd name="T28" fmla="*/ 4 w 84"/>
                <a:gd name="T29" fmla="*/ 58 h 251"/>
                <a:gd name="T30" fmla="*/ 2 w 84"/>
                <a:gd name="T31" fmla="*/ 69 h 251"/>
                <a:gd name="T32" fmla="*/ 1 w 84"/>
                <a:gd name="T33" fmla="*/ 91 h 251"/>
                <a:gd name="T34" fmla="*/ 0 w 84"/>
                <a:gd name="T35" fmla="*/ 154 h 251"/>
                <a:gd name="T36" fmla="*/ 1 w 84"/>
                <a:gd name="T37" fmla="*/ 214 h 251"/>
                <a:gd name="T38" fmla="*/ 2 w 84"/>
                <a:gd name="T39" fmla="*/ 236 h 251"/>
                <a:gd name="T40" fmla="*/ 4 w 84"/>
                <a:gd name="T41" fmla="*/ 244 h 251"/>
                <a:gd name="T42" fmla="*/ 4 w 84"/>
                <a:gd name="T43" fmla="*/ 244 h 251"/>
                <a:gd name="T44" fmla="*/ 8 w 84"/>
                <a:gd name="T45" fmla="*/ 245 h 251"/>
                <a:gd name="T46" fmla="*/ 16 w 84"/>
                <a:gd name="T47" fmla="*/ 248 h 251"/>
                <a:gd name="T48" fmla="*/ 41 w 84"/>
                <a:gd name="T49" fmla="*/ 251 h 251"/>
                <a:gd name="T50" fmla="*/ 65 w 84"/>
                <a:gd name="T51" fmla="*/ 251 h 251"/>
                <a:gd name="T52" fmla="*/ 75 w 84"/>
                <a:gd name="T53" fmla="*/ 249 h 251"/>
                <a:gd name="T54" fmla="*/ 79 w 84"/>
                <a:gd name="T55" fmla="*/ 248 h 251"/>
                <a:gd name="T56" fmla="*/ 79 w 84"/>
                <a:gd name="T57" fmla="*/ 248 h 251"/>
                <a:gd name="T58" fmla="*/ 80 w 84"/>
                <a:gd name="T59" fmla="*/ 244 h 251"/>
                <a:gd name="T60" fmla="*/ 82 w 84"/>
                <a:gd name="T61" fmla="*/ 238 h 251"/>
                <a:gd name="T62" fmla="*/ 83 w 84"/>
                <a:gd name="T63" fmla="*/ 218 h 251"/>
                <a:gd name="T64" fmla="*/ 84 w 84"/>
                <a:gd name="T65" fmla="*/ 158 h 251"/>
                <a:gd name="T66" fmla="*/ 83 w 84"/>
                <a:gd name="T67" fmla="*/ 67 h 251"/>
                <a:gd name="T68" fmla="*/ 83 w 84"/>
                <a:gd name="T69" fmla="*/ 67 h 251"/>
                <a:gd name="T70" fmla="*/ 82 w 84"/>
                <a:gd name="T71" fmla="*/ 63 h 251"/>
                <a:gd name="T72" fmla="*/ 79 w 84"/>
                <a:gd name="T73" fmla="*/ 59 h 251"/>
                <a:gd name="T74" fmla="*/ 69 w 84"/>
                <a:gd name="T75" fmla="*/ 48 h 251"/>
                <a:gd name="T76" fmla="*/ 56 w 84"/>
                <a:gd name="T77" fmla="*/ 34 h 251"/>
                <a:gd name="T78" fmla="*/ 56 w 84"/>
                <a:gd name="T79" fmla="*/ 23 h 251"/>
                <a:gd name="T80" fmla="*/ 56 w 84"/>
                <a:gd name="T81" fmla="*/ 23 h 251"/>
                <a:gd name="T82" fmla="*/ 56 w 84"/>
                <a:gd name="T83" fmla="*/ 23 h 251"/>
                <a:gd name="T84" fmla="*/ 56 w 84"/>
                <a:gd name="T85" fmla="*/ 22 h 251"/>
                <a:gd name="T86" fmla="*/ 56 w 84"/>
                <a:gd name="T87" fmla="*/ 19 h 251"/>
                <a:gd name="T88" fmla="*/ 56 w 84"/>
                <a:gd name="T89" fmla="*/ 19 h 251"/>
                <a:gd name="T90" fmla="*/ 57 w 84"/>
                <a:gd name="T91" fmla="*/ 14 h 251"/>
                <a:gd name="T92" fmla="*/ 57 w 84"/>
                <a:gd name="T93" fmla="*/ 8 h 251"/>
                <a:gd name="T94" fmla="*/ 56 w 84"/>
                <a:gd name="T95" fmla="*/ 3 h 251"/>
                <a:gd name="T96" fmla="*/ 56 w 84"/>
                <a:gd name="T97" fmla="*/ 3 h 251"/>
                <a:gd name="T98" fmla="*/ 42 w 84"/>
                <a:gd name="T99" fmla="*/ 0 h 251"/>
                <a:gd name="T100" fmla="*/ 32 w 84"/>
                <a:gd name="T101" fmla="*/ 0 h 251"/>
                <a:gd name="T102" fmla="*/ 28 w 84"/>
                <a:gd name="T103" fmla="*/ 2 h 251"/>
                <a:gd name="T104" fmla="*/ 27 w 84"/>
                <a:gd name="T105" fmla="*/ 3 h 251"/>
                <a:gd name="T106" fmla="*/ 27 w 84"/>
                <a:gd name="T107" fmla="*/ 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4" h="251">
                  <a:moveTo>
                    <a:pt x="27" y="3"/>
                  </a:moveTo>
                  <a:lnTo>
                    <a:pt x="27" y="3"/>
                  </a:lnTo>
                  <a:lnTo>
                    <a:pt x="25" y="6"/>
                  </a:lnTo>
                  <a:lnTo>
                    <a:pt x="27" y="8"/>
                  </a:lnTo>
                  <a:lnTo>
                    <a:pt x="27" y="11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5" y="18"/>
                  </a:lnTo>
                  <a:lnTo>
                    <a:pt x="25" y="25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17" y="43"/>
                  </a:lnTo>
                  <a:lnTo>
                    <a:pt x="9" y="50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9"/>
                  </a:lnTo>
                  <a:lnTo>
                    <a:pt x="1" y="91"/>
                  </a:lnTo>
                  <a:lnTo>
                    <a:pt x="0" y="154"/>
                  </a:lnTo>
                  <a:lnTo>
                    <a:pt x="1" y="214"/>
                  </a:lnTo>
                  <a:lnTo>
                    <a:pt x="2" y="236"/>
                  </a:lnTo>
                  <a:lnTo>
                    <a:pt x="4" y="244"/>
                  </a:lnTo>
                  <a:lnTo>
                    <a:pt x="4" y="244"/>
                  </a:lnTo>
                  <a:lnTo>
                    <a:pt x="8" y="245"/>
                  </a:lnTo>
                  <a:lnTo>
                    <a:pt x="16" y="248"/>
                  </a:lnTo>
                  <a:lnTo>
                    <a:pt x="41" y="251"/>
                  </a:lnTo>
                  <a:lnTo>
                    <a:pt x="65" y="251"/>
                  </a:lnTo>
                  <a:lnTo>
                    <a:pt x="75" y="249"/>
                  </a:lnTo>
                  <a:lnTo>
                    <a:pt x="79" y="248"/>
                  </a:lnTo>
                  <a:lnTo>
                    <a:pt x="79" y="248"/>
                  </a:lnTo>
                  <a:lnTo>
                    <a:pt x="80" y="244"/>
                  </a:lnTo>
                  <a:lnTo>
                    <a:pt x="82" y="238"/>
                  </a:lnTo>
                  <a:lnTo>
                    <a:pt x="83" y="218"/>
                  </a:lnTo>
                  <a:lnTo>
                    <a:pt x="84" y="158"/>
                  </a:lnTo>
                  <a:lnTo>
                    <a:pt x="83" y="67"/>
                  </a:lnTo>
                  <a:lnTo>
                    <a:pt x="83" y="67"/>
                  </a:lnTo>
                  <a:lnTo>
                    <a:pt x="82" y="63"/>
                  </a:lnTo>
                  <a:lnTo>
                    <a:pt x="79" y="59"/>
                  </a:lnTo>
                  <a:lnTo>
                    <a:pt x="69" y="48"/>
                  </a:lnTo>
                  <a:lnTo>
                    <a:pt x="56" y="34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2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7" y="14"/>
                  </a:lnTo>
                  <a:lnTo>
                    <a:pt x="57" y="8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99FE518-842F-94B8-ABF7-F717F9BA778C}"/>
              </a:ext>
            </a:extLst>
          </p:cNvPr>
          <p:cNvGrpSpPr/>
          <p:nvPr/>
        </p:nvGrpSpPr>
        <p:grpSpPr>
          <a:xfrm>
            <a:off x="4410834" y="3927886"/>
            <a:ext cx="919188" cy="2383359"/>
            <a:chOff x="2614667" y="3896767"/>
            <a:chExt cx="919188" cy="2383359"/>
          </a:xfrm>
        </p:grpSpPr>
        <p:sp>
          <p:nvSpPr>
            <p:cNvPr id="13" name="Freeform 23">
              <a:extLst>
                <a:ext uri="{FF2B5EF4-FFF2-40B4-BE49-F238E27FC236}">
                  <a16:creationId xmlns:a16="http://schemas.microsoft.com/office/drawing/2014/main" id="{95E3AC56-067D-288C-6BF8-F1E732987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4667" y="3943229"/>
              <a:ext cx="919188" cy="2336897"/>
            </a:xfrm>
            <a:custGeom>
              <a:avLst/>
              <a:gdLst>
                <a:gd name="T0" fmla="*/ 563 w 732"/>
                <a:gd name="T1" fmla="*/ 1251 h 1861"/>
                <a:gd name="T2" fmla="*/ 546 w 732"/>
                <a:gd name="T3" fmla="*/ 1015 h 1861"/>
                <a:gd name="T4" fmla="*/ 541 w 732"/>
                <a:gd name="T5" fmla="*/ 922 h 1861"/>
                <a:gd name="T6" fmla="*/ 583 w 732"/>
                <a:gd name="T7" fmla="*/ 785 h 1861"/>
                <a:gd name="T8" fmla="*/ 732 w 732"/>
                <a:gd name="T9" fmla="*/ 577 h 1861"/>
                <a:gd name="T10" fmla="*/ 563 w 732"/>
                <a:gd name="T11" fmla="*/ 380 h 1861"/>
                <a:gd name="T12" fmla="*/ 501 w 732"/>
                <a:gd name="T13" fmla="*/ 300 h 1861"/>
                <a:gd name="T14" fmla="*/ 486 w 732"/>
                <a:gd name="T15" fmla="*/ 265 h 1861"/>
                <a:gd name="T16" fmla="*/ 523 w 732"/>
                <a:gd name="T17" fmla="*/ 245 h 1861"/>
                <a:gd name="T18" fmla="*/ 546 w 732"/>
                <a:gd name="T19" fmla="*/ 215 h 1861"/>
                <a:gd name="T20" fmla="*/ 552 w 732"/>
                <a:gd name="T21" fmla="*/ 149 h 1861"/>
                <a:gd name="T22" fmla="*/ 519 w 732"/>
                <a:gd name="T23" fmla="*/ 89 h 1861"/>
                <a:gd name="T24" fmla="*/ 466 w 732"/>
                <a:gd name="T25" fmla="*/ 36 h 1861"/>
                <a:gd name="T26" fmla="*/ 468 w 732"/>
                <a:gd name="T27" fmla="*/ 24 h 1861"/>
                <a:gd name="T28" fmla="*/ 432 w 732"/>
                <a:gd name="T29" fmla="*/ 24 h 1861"/>
                <a:gd name="T30" fmla="*/ 403 w 732"/>
                <a:gd name="T31" fmla="*/ 36 h 1861"/>
                <a:gd name="T32" fmla="*/ 322 w 732"/>
                <a:gd name="T33" fmla="*/ 73 h 1861"/>
                <a:gd name="T34" fmla="*/ 293 w 732"/>
                <a:gd name="T35" fmla="*/ 89 h 1861"/>
                <a:gd name="T36" fmla="*/ 289 w 732"/>
                <a:gd name="T37" fmla="*/ 114 h 1861"/>
                <a:gd name="T38" fmla="*/ 270 w 732"/>
                <a:gd name="T39" fmla="*/ 121 h 1861"/>
                <a:gd name="T40" fmla="*/ 250 w 732"/>
                <a:gd name="T41" fmla="*/ 136 h 1861"/>
                <a:gd name="T42" fmla="*/ 240 w 732"/>
                <a:gd name="T43" fmla="*/ 160 h 1861"/>
                <a:gd name="T44" fmla="*/ 240 w 732"/>
                <a:gd name="T45" fmla="*/ 210 h 1861"/>
                <a:gd name="T46" fmla="*/ 278 w 732"/>
                <a:gd name="T47" fmla="*/ 226 h 1861"/>
                <a:gd name="T48" fmla="*/ 240 w 732"/>
                <a:gd name="T49" fmla="*/ 297 h 1861"/>
                <a:gd name="T50" fmla="*/ 150 w 732"/>
                <a:gd name="T51" fmla="*/ 282 h 1861"/>
                <a:gd name="T52" fmla="*/ 109 w 732"/>
                <a:gd name="T53" fmla="*/ 204 h 1861"/>
                <a:gd name="T54" fmla="*/ 229 w 732"/>
                <a:gd name="T55" fmla="*/ 100 h 1861"/>
                <a:gd name="T56" fmla="*/ 255 w 732"/>
                <a:gd name="T57" fmla="*/ 58 h 1861"/>
                <a:gd name="T58" fmla="*/ 227 w 732"/>
                <a:gd name="T59" fmla="*/ 41 h 1861"/>
                <a:gd name="T60" fmla="*/ 210 w 732"/>
                <a:gd name="T61" fmla="*/ 29 h 1861"/>
                <a:gd name="T62" fmla="*/ 186 w 732"/>
                <a:gd name="T63" fmla="*/ 7 h 1861"/>
                <a:gd name="T64" fmla="*/ 158 w 732"/>
                <a:gd name="T65" fmla="*/ 18 h 1861"/>
                <a:gd name="T66" fmla="*/ 87 w 732"/>
                <a:gd name="T67" fmla="*/ 67 h 1861"/>
                <a:gd name="T68" fmla="*/ 0 w 732"/>
                <a:gd name="T69" fmla="*/ 277 h 1861"/>
                <a:gd name="T70" fmla="*/ 16 w 732"/>
                <a:gd name="T71" fmla="*/ 314 h 1861"/>
                <a:gd name="T72" fmla="*/ 176 w 732"/>
                <a:gd name="T73" fmla="*/ 455 h 1861"/>
                <a:gd name="T74" fmla="*/ 158 w 732"/>
                <a:gd name="T75" fmla="*/ 889 h 1861"/>
                <a:gd name="T76" fmla="*/ 262 w 732"/>
                <a:gd name="T77" fmla="*/ 1322 h 1861"/>
                <a:gd name="T78" fmla="*/ 332 w 732"/>
                <a:gd name="T79" fmla="*/ 1633 h 1861"/>
                <a:gd name="T80" fmla="*/ 289 w 732"/>
                <a:gd name="T81" fmla="*/ 1705 h 1861"/>
                <a:gd name="T82" fmla="*/ 258 w 732"/>
                <a:gd name="T83" fmla="*/ 1696 h 1861"/>
                <a:gd name="T84" fmla="*/ 276 w 732"/>
                <a:gd name="T85" fmla="*/ 1720 h 1861"/>
                <a:gd name="T86" fmla="*/ 269 w 732"/>
                <a:gd name="T87" fmla="*/ 1724 h 1861"/>
                <a:gd name="T88" fmla="*/ 229 w 732"/>
                <a:gd name="T89" fmla="*/ 1748 h 1861"/>
                <a:gd name="T90" fmla="*/ 196 w 732"/>
                <a:gd name="T91" fmla="*/ 1776 h 1861"/>
                <a:gd name="T92" fmla="*/ 218 w 732"/>
                <a:gd name="T93" fmla="*/ 1815 h 1861"/>
                <a:gd name="T94" fmla="*/ 415 w 732"/>
                <a:gd name="T95" fmla="*/ 1793 h 1861"/>
                <a:gd name="T96" fmla="*/ 438 w 732"/>
                <a:gd name="T97" fmla="*/ 1745 h 1861"/>
                <a:gd name="T98" fmla="*/ 421 w 732"/>
                <a:gd name="T99" fmla="*/ 1694 h 1861"/>
                <a:gd name="T100" fmla="*/ 404 w 732"/>
                <a:gd name="T101" fmla="*/ 1434 h 1861"/>
                <a:gd name="T102" fmla="*/ 473 w 732"/>
                <a:gd name="T103" fmla="*/ 1639 h 1861"/>
                <a:gd name="T104" fmla="*/ 467 w 732"/>
                <a:gd name="T105" fmla="*/ 1741 h 1861"/>
                <a:gd name="T106" fmla="*/ 437 w 732"/>
                <a:gd name="T107" fmla="*/ 1837 h 1861"/>
                <a:gd name="T108" fmla="*/ 498 w 732"/>
                <a:gd name="T109" fmla="*/ 1861 h 1861"/>
                <a:gd name="T110" fmla="*/ 568 w 732"/>
                <a:gd name="T111" fmla="*/ 1837 h 1861"/>
                <a:gd name="T112" fmla="*/ 567 w 732"/>
                <a:gd name="T113" fmla="*/ 1744 h 1861"/>
                <a:gd name="T114" fmla="*/ 557 w 732"/>
                <a:gd name="T115" fmla="*/ 1711 h 1861"/>
                <a:gd name="T116" fmla="*/ 557 w 732"/>
                <a:gd name="T117" fmla="*/ 1607 h 1861"/>
                <a:gd name="T118" fmla="*/ 524 w 732"/>
                <a:gd name="T119" fmla="*/ 1349 h 1861"/>
                <a:gd name="T120" fmla="*/ 557 w 732"/>
                <a:gd name="T121" fmla="*/ 577 h 1861"/>
                <a:gd name="T122" fmla="*/ 561 w 732"/>
                <a:gd name="T123" fmla="*/ 664 h 1861"/>
                <a:gd name="T124" fmla="*/ 508 w 732"/>
                <a:gd name="T125" fmla="*/ 664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2" h="1861">
                  <a:moveTo>
                    <a:pt x="557" y="1344"/>
                  </a:moveTo>
                  <a:lnTo>
                    <a:pt x="557" y="1344"/>
                  </a:lnTo>
                  <a:lnTo>
                    <a:pt x="557" y="1344"/>
                  </a:lnTo>
                  <a:lnTo>
                    <a:pt x="557" y="1349"/>
                  </a:lnTo>
                  <a:lnTo>
                    <a:pt x="557" y="1344"/>
                  </a:lnTo>
                  <a:lnTo>
                    <a:pt x="557" y="1344"/>
                  </a:lnTo>
                  <a:close/>
                  <a:moveTo>
                    <a:pt x="524" y="1349"/>
                  </a:moveTo>
                  <a:lnTo>
                    <a:pt x="557" y="1344"/>
                  </a:lnTo>
                  <a:lnTo>
                    <a:pt x="563" y="1251"/>
                  </a:lnTo>
                  <a:lnTo>
                    <a:pt x="563" y="1251"/>
                  </a:lnTo>
                  <a:lnTo>
                    <a:pt x="564" y="1203"/>
                  </a:lnTo>
                  <a:lnTo>
                    <a:pt x="564" y="1162"/>
                  </a:lnTo>
                  <a:lnTo>
                    <a:pt x="563" y="1127"/>
                  </a:lnTo>
                  <a:lnTo>
                    <a:pt x="560" y="1096"/>
                  </a:lnTo>
                  <a:lnTo>
                    <a:pt x="556" y="1071"/>
                  </a:lnTo>
                  <a:lnTo>
                    <a:pt x="553" y="1049"/>
                  </a:lnTo>
                  <a:lnTo>
                    <a:pt x="546" y="1015"/>
                  </a:lnTo>
                  <a:lnTo>
                    <a:pt x="546" y="1015"/>
                  </a:lnTo>
                  <a:lnTo>
                    <a:pt x="539" y="986"/>
                  </a:lnTo>
                  <a:lnTo>
                    <a:pt x="533" y="959"/>
                  </a:lnTo>
                  <a:lnTo>
                    <a:pt x="526" y="937"/>
                  </a:lnTo>
                  <a:lnTo>
                    <a:pt x="524" y="930"/>
                  </a:lnTo>
                  <a:lnTo>
                    <a:pt x="524" y="927"/>
                  </a:lnTo>
                  <a:lnTo>
                    <a:pt x="524" y="927"/>
                  </a:lnTo>
                  <a:lnTo>
                    <a:pt x="527" y="925"/>
                  </a:lnTo>
                  <a:lnTo>
                    <a:pt x="533" y="923"/>
                  </a:lnTo>
                  <a:lnTo>
                    <a:pt x="541" y="922"/>
                  </a:lnTo>
                  <a:lnTo>
                    <a:pt x="519" y="834"/>
                  </a:lnTo>
                  <a:lnTo>
                    <a:pt x="519" y="834"/>
                  </a:lnTo>
                  <a:lnTo>
                    <a:pt x="529" y="827"/>
                  </a:lnTo>
                  <a:lnTo>
                    <a:pt x="539" y="819"/>
                  </a:lnTo>
                  <a:lnTo>
                    <a:pt x="552" y="812"/>
                  </a:lnTo>
                  <a:lnTo>
                    <a:pt x="552" y="812"/>
                  </a:lnTo>
                  <a:lnTo>
                    <a:pt x="564" y="804"/>
                  </a:lnTo>
                  <a:lnTo>
                    <a:pt x="574" y="795"/>
                  </a:lnTo>
                  <a:lnTo>
                    <a:pt x="583" y="785"/>
                  </a:lnTo>
                  <a:lnTo>
                    <a:pt x="596" y="774"/>
                  </a:lnTo>
                  <a:lnTo>
                    <a:pt x="596" y="774"/>
                  </a:lnTo>
                  <a:lnTo>
                    <a:pt x="600" y="770"/>
                  </a:lnTo>
                  <a:lnTo>
                    <a:pt x="605" y="762"/>
                  </a:lnTo>
                  <a:lnTo>
                    <a:pt x="620" y="738"/>
                  </a:lnTo>
                  <a:lnTo>
                    <a:pt x="660" y="673"/>
                  </a:lnTo>
                  <a:lnTo>
                    <a:pt x="710" y="582"/>
                  </a:lnTo>
                  <a:lnTo>
                    <a:pt x="732" y="577"/>
                  </a:lnTo>
                  <a:lnTo>
                    <a:pt x="732" y="577"/>
                  </a:lnTo>
                  <a:lnTo>
                    <a:pt x="676" y="503"/>
                  </a:lnTo>
                  <a:lnTo>
                    <a:pt x="635" y="451"/>
                  </a:lnTo>
                  <a:lnTo>
                    <a:pt x="620" y="433"/>
                  </a:lnTo>
                  <a:lnTo>
                    <a:pt x="612" y="423"/>
                  </a:lnTo>
                  <a:lnTo>
                    <a:pt x="612" y="423"/>
                  </a:lnTo>
                  <a:lnTo>
                    <a:pt x="587" y="404"/>
                  </a:lnTo>
                  <a:lnTo>
                    <a:pt x="574" y="392"/>
                  </a:lnTo>
                  <a:lnTo>
                    <a:pt x="567" y="385"/>
                  </a:lnTo>
                  <a:lnTo>
                    <a:pt x="563" y="380"/>
                  </a:lnTo>
                  <a:lnTo>
                    <a:pt x="563" y="380"/>
                  </a:lnTo>
                  <a:lnTo>
                    <a:pt x="546" y="352"/>
                  </a:lnTo>
                  <a:lnTo>
                    <a:pt x="537" y="338"/>
                  </a:lnTo>
                  <a:lnTo>
                    <a:pt x="530" y="330"/>
                  </a:lnTo>
                  <a:lnTo>
                    <a:pt x="530" y="330"/>
                  </a:lnTo>
                  <a:lnTo>
                    <a:pt x="523" y="323"/>
                  </a:lnTo>
                  <a:lnTo>
                    <a:pt x="515" y="314"/>
                  </a:lnTo>
                  <a:lnTo>
                    <a:pt x="507" y="304"/>
                  </a:lnTo>
                  <a:lnTo>
                    <a:pt x="501" y="300"/>
                  </a:lnTo>
                  <a:lnTo>
                    <a:pt x="497" y="297"/>
                  </a:lnTo>
                  <a:lnTo>
                    <a:pt x="497" y="297"/>
                  </a:lnTo>
                  <a:lnTo>
                    <a:pt x="485" y="292"/>
                  </a:lnTo>
                  <a:lnTo>
                    <a:pt x="481" y="292"/>
                  </a:lnTo>
                  <a:lnTo>
                    <a:pt x="442" y="281"/>
                  </a:lnTo>
                  <a:lnTo>
                    <a:pt x="475" y="270"/>
                  </a:lnTo>
                  <a:lnTo>
                    <a:pt x="475" y="270"/>
                  </a:lnTo>
                  <a:lnTo>
                    <a:pt x="483" y="267"/>
                  </a:lnTo>
                  <a:lnTo>
                    <a:pt x="486" y="265"/>
                  </a:lnTo>
                  <a:lnTo>
                    <a:pt x="497" y="270"/>
                  </a:lnTo>
                  <a:lnTo>
                    <a:pt x="508" y="254"/>
                  </a:lnTo>
                  <a:lnTo>
                    <a:pt x="508" y="254"/>
                  </a:lnTo>
                  <a:lnTo>
                    <a:pt x="514" y="256"/>
                  </a:lnTo>
                  <a:lnTo>
                    <a:pt x="516" y="259"/>
                  </a:lnTo>
                  <a:lnTo>
                    <a:pt x="519" y="259"/>
                  </a:lnTo>
                  <a:lnTo>
                    <a:pt x="519" y="259"/>
                  </a:lnTo>
                  <a:lnTo>
                    <a:pt x="520" y="254"/>
                  </a:lnTo>
                  <a:lnTo>
                    <a:pt x="523" y="245"/>
                  </a:lnTo>
                  <a:lnTo>
                    <a:pt x="527" y="236"/>
                  </a:lnTo>
                  <a:lnTo>
                    <a:pt x="529" y="233"/>
                  </a:lnTo>
                  <a:lnTo>
                    <a:pt x="530" y="232"/>
                  </a:lnTo>
                  <a:lnTo>
                    <a:pt x="530" y="232"/>
                  </a:lnTo>
                  <a:lnTo>
                    <a:pt x="534" y="229"/>
                  </a:lnTo>
                  <a:lnTo>
                    <a:pt x="539" y="225"/>
                  </a:lnTo>
                  <a:lnTo>
                    <a:pt x="544" y="219"/>
                  </a:lnTo>
                  <a:lnTo>
                    <a:pt x="546" y="215"/>
                  </a:lnTo>
                  <a:lnTo>
                    <a:pt x="546" y="215"/>
                  </a:lnTo>
                  <a:lnTo>
                    <a:pt x="550" y="199"/>
                  </a:lnTo>
                  <a:lnTo>
                    <a:pt x="552" y="189"/>
                  </a:lnTo>
                  <a:lnTo>
                    <a:pt x="552" y="182"/>
                  </a:lnTo>
                  <a:lnTo>
                    <a:pt x="552" y="182"/>
                  </a:lnTo>
                  <a:lnTo>
                    <a:pt x="550" y="176"/>
                  </a:lnTo>
                  <a:lnTo>
                    <a:pt x="550" y="166"/>
                  </a:lnTo>
                  <a:lnTo>
                    <a:pt x="550" y="156"/>
                  </a:lnTo>
                  <a:lnTo>
                    <a:pt x="552" y="149"/>
                  </a:lnTo>
                  <a:lnTo>
                    <a:pt x="552" y="149"/>
                  </a:lnTo>
                  <a:lnTo>
                    <a:pt x="553" y="144"/>
                  </a:lnTo>
                  <a:lnTo>
                    <a:pt x="555" y="136"/>
                  </a:lnTo>
                  <a:lnTo>
                    <a:pt x="553" y="128"/>
                  </a:lnTo>
                  <a:lnTo>
                    <a:pt x="552" y="122"/>
                  </a:lnTo>
                  <a:lnTo>
                    <a:pt x="552" y="122"/>
                  </a:lnTo>
                  <a:lnTo>
                    <a:pt x="545" y="115"/>
                  </a:lnTo>
                  <a:lnTo>
                    <a:pt x="535" y="104"/>
                  </a:lnTo>
                  <a:lnTo>
                    <a:pt x="519" y="89"/>
                  </a:lnTo>
                  <a:lnTo>
                    <a:pt x="519" y="89"/>
                  </a:lnTo>
                  <a:lnTo>
                    <a:pt x="501" y="76"/>
                  </a:lnTo>
                  <a:lnTo>
                    <a:pt x="490" y="66"/>
                  </a:lnTo>
                  <a:lnTo>
                    <a:pt x="486" y="62"/>
                  </a:lnTo>
                  <a:lnTo>
                    <a:pt x="486" y="62"/>
                  </a:lnTo>
                  <a:lnTo>
                    <a:pt x="489" y="54"/>
                  </a:lnTo>
                  <a:lnTo>
                    <a:pt x="492" y="45"/>
                  </a:lnTo>
                  <a:lnTo>
                    <a:pt x="492" y="45"/>
                  </a:lnTo>
                  <a:lnTo>
                    <a:pt x="477" y="40"/>
                  </a:lnTo>
                  <a:lnTo>
                    <a:pt x="466" y="36"/>
                  </a:lnTo>
                  <a:lnTo>
                    <a:pt x="459" y="34"/>
                  </a:lnTo>
                  <a:lnTo>
                    <a:pt x="459" y="34"/>
                  </a:lnTo>
                  <a:lnTo>
                    <a:pt x="460" y="33"/>
                  </a:lnTo>
                  <a:lnTo>
                    <a:pt x="467" y="30"/>
                  </a:lnTo>
                  <a:lnTo>
                    <a:pt x="474" y="26"/>
                  </a:lnTo>
                  <a:lnTo>
                    <a:pt x="475" y="25"/>
                  </a:lnTo>
                  <a:lnTo>
                    <a:pt x="475" y="24"/>
                  </a:lnTo>
                  <a:lnTo>
                    <a:pt x="475" y="24"/>
                  </a:lnTo>
                  <a:lnTo>
                    <a:pt x="468" y="24"/>
                  </a:lnTo>
                  <a:lnTo>
                    <a:pt x="459" y="26"/>
                  </a:lnTo>
                  <a:lnTo>
                    <a:pt x="449" y="29"/>
                  </a:lnTo>
                  <a:lnTo>
                    <a:pt x="442" y="29"/>
                  </a:lnTo>
                  <a:lnTo>
                    <a:pt x="442" y="29"/>
                  </a:lnTo>
                  <a:lnTo>
                    <a:pt x="438" y="28"/>
                  </a:lnTo>
                  <a:lnTo>
                    <a:pt x="436" y="29"/>
                  </a:lnTo>
                  <a:lnTo>
                    <a:pt x="432" y="29"/>
                  </a:lnTo>
                  <a:lnTo>
                    <a:pt x="432" y="29"/>
                  </a:lnTo>
                  <a:lnTo>
                    <a:pt x="432" y="24"/>
                  </a:lnTo>
                  <a:lnTo>
                    <a:pt x="433" y="21"/>
                  </a:lnTo>
                  <a:lnTo>
                    <a:pt x="432" y="18"/>
                  </a:lnTo>
                  <a:lnTo>
                    <a:pt x="432" y="18"/>
                  </a:lnTo>
                  <a:lnTo>
                    <a:pt x="429" y="18"/>
                  </a:lnTo>
                  <a:lnTo>
                    <a:pt x="426" y="18"/>
                  </a:lnTo>
                  <a:lnTo>
                    <a:pt x="415" y="24"/>
                  </a:lnTo>
                  <a:lnTo>
                    <a:pt x="415" y="24"/>
                  </a:lnTo>
                  <a:lnTo>
                    <a:pt x="410" y="29"/>
                  </a:lnTo>
                  <a:lnTo>
                    <a:pt x="403" y="36"/>
                  </a:lnTo>
                  <a:lnTo>
                    <a:pt x="397" y="43"/>
                  </a:lnTo>
                  <a:lnTo>
                    <a:pt x="393" y="45"/>
                  </a:lnTo>
                  <a:lnTo>
                    <a:pt x="393" y="45"/>
                  </a:lnTo>
                  <a:lnTo>
                    <a:pt x="367" y="54"/>
                  </a:lnTo>
                  <a:lnTo>
                    <a:pt x="339" y="62"/>
                  </a:lnTo>
                  <a:lnTo>
                    <a:pt x="339" y="62"/>
                  </a:lnTo>
                  <a:lnTo>
                    <a:pt x="329" y="66"/>
                  </a:lnTo>
                  <a:lnTo>
                    <a:pt x="325" y="69"/>
                  </a:lnTo>
                  <a:lnTo>
                    <a:pt x="322" y="73"/>
                  </a:lnTo>
                  <a:lnTo>
                    <a:pt x="322" y="73"/>
                  </a:lnTo>
                  <a:lnTo>
                    <a:pt x="322" y="78"/>
                  </a:lnTo>
                  <a:lnTo>
                    <a:pt x="321" y="84"/>
                  </a:lnTo>
                  <a:lnTo>
                    <a:pt x="319" y="86"/>
                  </a:lnTo>
                  <a:lnTo>
                    <a:pt x="318" y="88"/>
                  </a:lnTo>
                  <a:lnTo>
                    <a:pt x="315" y="89"/>
                  </a:lnTo>
                  <a:lnTo>
                    <a:pt x="311" y="89"/>
                  </a:lnTo>
                  <a:lnTo>
                    <a:pt x="311" y="89"/>
                  </a:lnTo>
                  <a:lnTo>
                    <a:pt x="293" y="89"/>
                  </a:lnTo>
                  <a:lnTo>
                    <a:pt x="284" y="89"/>
                  </a:lnTo>
                  <a:lnTo>
                    <a:pt x="284" y="89"/>
                  </a:lnTo>
                  <a:lnTo>
                    <a:pt x="287" y="93"/>
                  </a:lnTo>
                  <a:lnTo>
                    <a:pt x="289" y="97"/>
                  </a:lnTo>
                  <a:lnTo>
                    <a:pt x="289" y="100"/>
                  </a:lnTo>
                  <a:lnTo>
                    <a:pt x="289" y="100"/>
                  </a:lnTo>
                  <a:lnTo>
                    <a:pt x="289" y="104"/>
                  </a:lnTo>
                  <a:lnTo>
                    <a:pt x="291" y="111"/>
                  </a:lnTo>
                  <a:lnTo>
                    <a:pt x="289" y="114"/>
                  </a:lnTo>
                  <a:lnTo>
                    <a:pt x="289" y="115"/>
                  </a:lnTo>
                  <a:lnTo>
                    <a:pt x="287" y="117"/>
                  </a:lnTo>
                  <a:lnTo>
                    <a:pt x="284" y="117"/>
                  </a:lnTo>
                  <a:lnTo>
                    <a:pt x="284" y="117"/>
                  </a:lnTo>
                  <a:lnTo>
                    <a:pt x="272" y="114"/>
                  </a:lnTo>
                  <a:lnTo>
                    <a:pt x="268" y="114"/>
                  </a:lnTo>
                  <a:lnTo>
                    <a:pt x="268" y="117"/>
                  </a:lnTo>
                  <a:lnTo>
                    <a:pt x="268" y="117"/>
                  </a:lnTo>
                  <a:lnTo>
                    <a:pt x="270" y="121"/>
                  </a:lnTo>
                  <a:lnTo>
                    <a:pt x="273" y="125"/>
                  </a:lnTo>
                  <a:lnTo>
                    <a:pt x="273" y="126"/>
                  </a:lnTo>
                  <a:lnTo>
                    <a:pt x="273" y="129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8" y="133"/>
                  </a:lnTo>
                  <a:lnTo>
                    <a:pt x="259" y="136"/>
                  </a:lnTo>
                  <a:lnTo>
                    <a:pt x="254" y="136"/>
                  </a:lnTo>
                  <a:lnTo>
                    <a:pt x="250" y="136"/>
                  </a:lnTo>
                  <a:lnTo>
                    <a:pt x="246" y="139"/>
                  </a:lnTo>
                  <a:lnTo>
                    <a:pt x="246" y="139"/>
                  </a:lnTo>
                  <a:lnTo>
                    <a:pt x="240" y="145"/>
                  </a:lnTo>
                  <a:lnTo>
                    <a:pt x="239" y="147"/>
                  </a:lnTo>
                  <a:lnTo>
                    <a:pt x="240" y="149"/>
                  </a:lnTo>
                  <a:lnTo>
                    <a:pt x="240" y="149"/>
                  </a:lnTo>
                  <a:lnTo>
                    <a:pt x="242" y="152"/>
                  </a:lnTo>
                  <a:lnTo>
                    <a:pt x="243" y="154"/>
                  </a:lnTo>
                  <a:lnTo>
                    <a:pt x="240" y="160"/>
                  </a:lnTo>
                  <a:lnTo>
                    <a:pt x="240" y="160"/>
                  </a:lnTo>
                  <a:lnTo>
                    <a:pt x="233" y="174"/>
                  </a:lnTo>
                  <a:lnTo>
                    <a:pt x="231" y="181"/>
                  </a:lnTo>
                  <a:lnTo>
                    <a:pt x="229" y="188"/>
                  </a:lnTo>
                  <a:lnTo>
                    <a:pt x="229" y="188"/>
                  </a:lnTo>
                  <a:lnTo>
                    <a:pt x="231" y="193"/>
                  </a:lnTo>
                  <a:lnTo>
                    <a:pt x="232" y="200"/>
                  </a:lnTo>
                  <a:lnTo>
                    <a:pt x="236" y="206"/>
                  </a:lnTo>
                  <a:lnTo>
                    <a:pt x="240" y="210"/>
                  </a:lnTo>
                  <a:lnTo>
                    <a:pt x="240" y="210"/>
                  </a:lnTo>
                  <a:lnTo>
                    <a:pt x="244" y="211"/>
                  </a:lnTo>
                  <a:lnTo>
                    <a:pt x="250" y="212"/>
                  </a:lnTo>
                  <a:lnTo>
                    <a:pt x="262" y="215"/>
                  </a:lnTo>
                  <a:lnTo>
                    <a:pt x="268" y="217"/>
                  </a:lnTo>
                  <a:lnTo>
                    <a:pt x="273" y="219"/>
                  </a:lnTo>
                  <a:lnTo>
                    <a:pt x="277" y="222"/>
                  </a:lnTo>
                  <a:lnTo>
                    <a:pt x="278" y="226"/>
                  </a:lnTo>
                  <a:lnTo>
                    <a:pt x="278" y="226"/>
                  </a:lnTo>
                  <a:lnTo>
                    <a:pt x="278" y="265"/>
                  </a:lnTo>
                  <a:lnTo>
                    <a:pt x="278" y="297"/>
                  </a:lnTo>
                  <a:lnTo>
                    <a:pt x="278" y="297"/>
                  </a:lnTo>
                  <a:lnTo>
                    <a:pt x="278" y="302"/>
                  </a:lnTo>
                  <a:lnTo>
                    <a:pt x="278" y="303"/>
                  </a:lnTo>
                  <a:lnTo>
                    <a:pt x="274" y="304"/>
                  </a:lnTo>
                  <a:lnTo>
                    <a:pt x="268" y="303"/>
                  </a:lnTo>
                  <a:lnTo>
                    <a:pt x="268" y="303"/>
                  </a:lnTo>
                  <a:lnTo>
                    <a:pt x="240" y="297"/>
                  </a:lnTo>
                  <a:lnTo>
                    <a:pt x="213" y="292"/>
                  </a:lnTo>
                  <a:lnTo>
                    <a:pt x="213" y="292"/>
                  </a:lnTo>
                  <a:lnTo>
                    <a:pt x="202" y="292"/>
                  </a:lnTo>
                  <a:lnTo>
                    <a:pt x="188" y="291"/>
                  </a:lnTo>
                  <a:lnTo>
                    <a:pt x="173" y="291"/>
                  </a:lnTo>
                  <a:lnTo>
                    <a:pt x="165" y="289"/>
                  </a:lnTo>
                  <a:lnTo>
                    <a:pt x="158" y="286"/>
                  </a:lnTo>
                  <a:lnTo>
                    <a:pt x="158" y="286"/>
                  </a:lnTo>
                  <a:lnTo>
                    <a:pt x="150" y="282"/>
                  </a:lnTo>
                  <a:lnTo>
                    <a:pt x="142" y="278"/>
                  </a:lnTo>
                  <a:lnTo>
                    <a:pt x="127" y="267"/>
                  </a:lnTo>
                  <a:lnTo>
                    <a:pt x="109" y="254"/>
                  </a:lnTo>
                  <a:lnTo>
                    <a:pt x="109" y="254"/>
                  </a:lnTo>
                  <a:lnTo>
                    <a:pt x="110" y="230"/>
                  </a:lnTo>
                  <a:lnTo>
                    <a:pt x="110" y="212"/>
                  </a:lnTo>
                  <a:lnTo>
                    <a:pt x="110" y="207"/>
                  </a:lnTo>
                  <a:lnTo>
                    <a:pt x="109" y="204"/>
                  </a:lnTo>
                  <a:lnTo>
                    <a:pt x="109" y="204"/>
                  </a:lnTo>
                  <a:lnTo>
                    <a:pt x="109" y="200"/>
                  </a:lnTo>
                  <a:lnTo>
                    <a:pt x="110" y="191"/>
                  </a:lnTo>
                  <a:lnTo>
                    <a:pt x="116" y="162"/>
                  </a:lnTo>
                  <a:lnTo>
                    <a:pt x="125" y="122"/>
                  </a:lnTo>
                  <a:lnTo>
                    <a:pt x="125" y="122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214" y="106"/>
                  </a:lnTo>
                  <a:lnTo>
                    <a:pt x="229" y="100"/>
                  </a:lnTo>
                  <a:lnTo>
                    <a:pt x="229" y="100"/>
                  </a:lnTo>
                  <a:lnTo>
                    <a:pt x="240" y="84"/>
                  </a:lnTo>
                  <a:lnTo>
                    <a:pt x="248" y="70"/>
                  </a:lnTo>
                  <a:lnTo>
                    <a:pt x="250" y="66"/>
                  </a:lnTo>
                  <a:lnTo>
                    <a:pt x="251" y="62"/>
                  </a:lnTo>
                  <a:lnTo>
                    <a:pt x="251" y="62"/>
                  </a:lnTo>
                  <a:lnTo>
                    <a:pt x="252" y="59"/>
                  </a:lnTo>
                  <a:lnTo>
                    <a:pt x="254" y="58"/>
                  </a:lnTo>
                  <a:lnTo>
                    <a:pt x="255" y="58"/>
                  </a:lnTo>
                  <a:lnTo>
                    <a:pt x="255" y="58"/>
                  </a:lnTo>
                  <a:lnTo>
                    <a:pt x="251" y="56"/>
                  </a:lnTo>
                  <a:lnTo>
                    <a:pt x="251" y="56"/>
                  </a:lnTo>
                  <a:lnTo>
                    <a:pt x="247" y="56"/>
                  </a:lnTo>
                  <a:lnTo>
                    <a:pt x="247" y="56"/>
                  </a:lnTo>
                  <a:lnTo>
                    <a:pt x="240" y="51"/>
                  </a:lnTo>
                  <a:lnTo>
                    <a:pt x="240" y="51"/>
                  </a:lnTo>
                  <a:lnTo>
                    <a:pt x="229" y="43"/>
                  </a:lnTo>
                  <a:lnTo>
                    <a:pt x="227" y="41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0" y="40"/>
                  </a:lnTo>
                  <a:lnTo>
                    <a:pt x="217" y="41"/>
                  </a:lnTo>
                  <a:lnTo>
                    <a:pt x="216" y="41"/>
                  </a:lnTo>
                  <a:lnTo>
                    <a:pt x="213" y="40"/>
                  </a:lnTo>
                  <a:lnTo>
                    <a:pt x="213" y="40"/>
                  </a:lnTo>
                  <a:lnTo>
                    <a:pt x="211" y="36"/>
                  </a:lnTo>
                  <a:lnTo>
                    <a:pt x="210" y="29"/>
                  </a:lnTo>
                  <a:lnTo>
                    <a:pt x="210" y="25"/>
                  </a:lnTo>
                  <a:lnTo>
                    <a:pt x="209" y="24"/>
                  </a:lnTo>
                  <a:lnTo>
                    <a:pt x="207" y="24"/>
                  </a:lnTo>
                  <a:lnTo>
                    <a:pt x="207" y="24"/>
                  </a:lnTo>
                  <a:lnTo>
                    <a:pt x="205" y="24"/>
                  </a:lnTo>
                  <a:lnTo>
                    <a:pt x="202" y="22"/>
                  </a:lnTo>
                  <a:lnTo>
                    <a:pt x="195" y="17"/>
                  </a:lnTo>
                  <a:lnTo>
                    <a:pt x="190" y="11"/>
                  </a:lnTo>
                  <a:lnTo>
                    <a:pt x="186" y="7"/>
                  </a:lnTo>
                  <a:lnTo>
                    <a:pt x="186" y="7"/>
                  </a:lnTo>
                  <a:lnTo>
                    <a:pt x="184" y="4"/>
                  </a:lnTo>
                  <a:lnTo>
                    <a:pt x="181" y="2"/>
                  </a:lnTo>
                  <a:lnTo>
                    <a:pt x="179" y="0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66" y="11"/>
                  </a:lnTo>
                  <a:lnTo>
                    <a:pt x="162" y="15"/>
                  </a:lnTo>
                  <a:lnTo>
                    <a:pt x="158" y="18"/>
                  </a:lnTo>
                  <a:lnTo>
                    <a:pt x="158" y="18"/>
                  </a:lnTo>
                  <a:lnTo>
                    <a:pt x="143" y="22"/>
                  </a:lnTo>
                  <a:lnTo>
                    <a:pt x="125" y="29"/>
                  </a:lnTo>
                  <a:lnTo>
                    <a:pt x="125" y="29"/>
                  </a:lnTo>
                  <a:lnTo>
                    <a:pt x="119" y="33"/>
                  </a:lnTo>
                  <a:lnTo>
                    <a:pt x="112" y="39"/>
                  </a:lnTo>
                  <a:lnTo>
                    <a:pt x="101" y="50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58" y="103"/>
                  </a:lnTo>
                  <a:lnTo>
                    <a:pt x="43" y="122"/>
                  </a:lnTo>
                  <a:lnTo>
                    <a:pt x="43" y="122"/>
                  </a:lnTo>
                  <a:lnTo>
                    <a:pt x="35" y="149"/>
                  </a:lnTo>
                  <a:lnTo>
                    <a:pt x="22" y="200"/>
                  </a:lnTo>
                  <a:lnTo>
                    <a:pt x="6" y="252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0" y="277"/>
                  </a:lnTo>
                  <a:lnTo>
                    <a:pt x="0" y="278"/>
                  </a:lnTo>
                  <a:lnTo>
                    <a:pt x="2" y="285"/>
                  </a:lnTo>
                  <a:lnTo>
                    <a:pt x="5" y="292"/>
                  </a:lnTo>
                  <a:lnTo>
                    <a:pt x="5" y="295"/>
                  </a:lnTo>
                  <a:lnTo>
                    <a:pt x="5" y="297"/>
                  </a:lnTo>
                  <a:lnTo>
                    <a:pt x="5" y="297"/>
                  </a:lnTo>
                  <a:lnTo>
                    <a:pt x="5" y="300"/>
                  </a:lnTo>
                  <a:lnTo>
                    <a:pt x="8" y="304"/>
                  </a:lnTo>
                  <a:lnTo>
                    <a:pt x="16" y="314"/>
                  </a:lnTo>
                  <a:lnTo>
                    <a:pt x="27" y="325"/>
                  </a:lnTo>
                  <a:lnTo>
                    <a:pt x="16" y="374"/>
                  </a:lnTo>
                  <a:lnTo>
                    <a:pt x="16" y="374"/>
                  </a:lnTo>
                  <a:lnTo>
                    <a:pt x="90" y="407"/>
                  </a:lnTo>
                  <a:lnTo>
                    <a:pt x="143" y="432"/>
                  </a:lnTo>
                  <a:lnTo>
                    <a:pt x="161" y="440"/>
                  </a:lnTo>
                  <a:lnTo>
                    <a:pt x="169" y="445"/>
                  </a:lnTo>
                  <a:lnTo>
                    <a:pt x="169" y="445"/>
                  </a:lnTo>
                  <a:lnTo>
                    <a:pt x="176" y="455"/>
                  </a:lnTo>
                  <a:lnTo>
                    <a:pt x="183" y="469"/>
                  </a:lnTo>
                  <a:lnTo>
                    <a:pt x="190" y="482"/>
                  </a:lnTo>
                  <a:lnTo>
                    <a:pt x="191" y="486"/>
                  </a:lnTo>
                  <a:lnTo>
                    <a:pt x="191" y="489"/>
                  </a:lnTo>
                  <a:lnTo>
                    <a:pt x="191" y="489"/>
                  </a:lnTo>
                  <a:lnTo>
                    <a:pt x="190" y="523"/>
                  </a:lnTo>
                  <a:lnTo>
                    <a:pt x="191" y="595"/>
                  </a:lnTo>
                  <a:lnTo>
                    <a:pt x="191" y="697"/>
                  </a:lnTo>
                  <a:lnTo>
                    <a:pt x="158" y="889"/>
                  </a:lnTo>
                  <a:lnTo>
                    <a:pt x="180" y="889"/>
                  </a:lnTo>
                  <a:lnTo>
                    <a:pt x="180" y="889"/>
                  </a:lnTo>
                  <a:lnTo>
                    <a:pt x="175" y="1014"/>
                  </a:lnTo>
                  <a:lnTo>
                    <a:pt x="170" y="1103"/>
                  </a:lnTo>
                  <a:lnTo>
                    <a:pt x="169" y="1152"/>
                  </a:lnTo>
                  <a:lnTo>
                    <a:pt x="169" y="1152"/>
                  </a:lnTo>
                  <a:lnTo>
                    <a:pt x="180" y="1305"/>
                  </a:lnTo>
                  <a:lnTo>
                    <a:pt x="262" y="1322"/>
                  </a:lnTo>
                  <a:lnTo>
                    <a:pt x="262" y="1322"/>
                  </a:lnTo>
                  <a:lnTo>
                    <a:pt x="283" y="1412"/>
                  </a:lnTo>
                  <a:lnTo>
                    <a:pt x="298" y="1481"/>
                  </a:lnTo>
                  <a:lnTo>
                    <a:pt x="306" y="1524"/>
                  </a:lnTo>
                  <a:lnTo>
                    <a:pt x="306" y="1524"/>
                  </a:lnTo>
                  <a:lnTo>
                    <a:pt x="309" y="1537"/>
                  </a:lnTo>
                  <a:lnTo>
                    <a:pt x="313" y="1552"/>
                  </a:lnTo>
                  <a:lnTo>
                    <a:pt x="322" y="1583"/>
                  </a:lnTo>
                  <a:lnTo>
                    <a:pt x="330" y="1618"/>
                  </a:lnTo>
                  <a:lnTo>
                    <a:pt x="332" y="1633"/>
                  </a:lnTo>
                  <a:lnTo>
                    <a:pt x="333" y="1645"/>
                  </a:lnTo>
                  <a:lnTo>
                    <a:pt x="333" y="1645"/>
                  </a:lnTo>
                  <a:lnTo>
                    <a:pt x="332" y="1665"/>
                  </a:lnTo>
                  <a:lnTo>
                    <a:pt x="330" y="1682"/>
                  </a:lnTo>
                  <a:lnTo>
                    <a:pt x="328" y="1694"/>
                  </a:lnTo>
                  <a:lnTo>
                    <a:pt x="295" y="1694"/>
                  </a:lnTo>
                  <a:lnTo>
                    <a:pt x="295" y="1694"/>
                  </a:lnTo>
                  <a:lnTo>
                    <a:pt x="292" y="1700"/>
                  </a:lnTo>
                  <a:lnTo>
                    <a:pt x="289" y="1705"/>
                  </a:lnTo>
                  <a:lnTo>
                    <a:pt x="289" y="1705"/>
                  </a:lnTo>
                  <a:lnTo>
                    <a:pt x="289" y="1705"/>
                  </a:lnTo>
                  <a:lnTo>
                    <a:pt x="289" y="1705"/>
                  </a:lnTo>
                  <a:lnTo>
                    <a:pt x="289" y="1705"/>
                  </a:lnTo>
                  <a:lnTo>
                    <a:pt x="277" y="1698"/>
                  </a:lnTo>
                  <a:lnTo>
                    <a:pt x="268" y="1696"/>
                  </a:lnTo>
                  <a:lnTo>
                    <a:pt x="262" y="1694"/>
                  </a:lnTo>
                  <a:lnTo>
                    <a:pt x="262" y="1694"/>
                  </a:lnTo>
                  <a:lnTo>
                    <a:pt x="258" y="1696"/>
                  </a:lnTo>
                  <a:lnTo>
                    <a:pt x="255" y="1700"/>
                  </a:lnTo>
                  <a:lnTo>
                    <a:pt x="255" y="1702"/>
                  </a:lnTo>
                  <a:lnTo>
                    <a:pt x="255" y="1705"/>
                  </a:lnTo>
                  <a:lnTo>
                    <a:pt x="258" y="1708"/>
                  </a:lnTo>
                  <a:lnTo>
                    <a:pt x="262" y="1711"/>
                  </a:lnTo>
                  <a:lnTo>
                    <a:pt x="262" y="1711"/>
                  </a:lnTo>
                  <a:lnTo>
                    <a:pt x="272" y="1716"/>
                  </a:lnTo>
                  <a:lnTo>
                    <a:pt x="276" y="1720"/>
                  </a:lnTo>
                  <a:lnTo>
                    <a:pt x="276" y="1720"/>
                  </a:lnTo>
                  <a:lnTo>
                    <a:pt x="278" y="1720"/>
                  </a:lnTo>
                  <a:lnTo>
                    <a:pt x="278" y="1722"/>
                  </a:lnTo>
                  <a:lnTo>
                    <a:pt x="278" y="1722"/>
                  </a:lnTo>
                  <a:lnTo>
                    <a:pt x="277" y="1722"/>
                  </a:lnTo>
                  <a:lnTo>
                    <a:pt x="276" y="1720"/>
                  </a:lnTo>
                  <a:lnTo>
                    <a:pt x="273" y="1722"/>
                  </a:lnTo>
                  <a:lnTo>
                    <a:pt x="273" y="1722"/>
                  </a:lnTo>
                  <a:lnTo>
                    <a:pt x="270" y="1723"/>
                  </a:lnTo>
                  <a:lnTo>
                    <a:pt x="269" y="1724"/>
                  </a:lnTo>
                  <a:lnTo>
                    <a:pt x="269" y="1726"/>
                  </a:lnTo>
                  <a:lnTo>
                    <a:pt x="268" y="1727"/>
                  </a:lnTo>
                  <a:lnTo>
                    <a:pt x="268" y="1727"/>
                  </a:lnTo>
                  <a:lnTo>
                    <a:pt x="262" y="1730"/>
                  </a:lnTo>
                  <a:lnTo>
                    <a:pt x="255" y="1731"/>
                  </a:lnTo>
                  <a:lnTo>
                    <a:pt x="247" y="1734"/>
                  </a:lnTo>
                  <a:lnTo>
                    <a:pt x="240" y="1738"/>
                  </a:lnTo>
                  <a:lnTo>
                    <a:pt x="240" y="1738"/>
                  </a:lnTo>
                  <a:lnTo>
                    <a:pt x="229" y="1748"/>
                  </a:lnTo>
                  <a:lnTo>
                    <a:pt x="222" y="1752"/>
                  </a:lnTo>
                  <a:lnTo>
                    <a:pt x="213" y="1754"/>
                  </a:lnTo>
                  <a:lnTo>
                    <a:pt x="213" y="1754"/>
                  </a:lnTo>
                  <a:lnTo>
                    <a:pt x="207" y="1756"/>
                  </a:lnTo>
                  <a:lnTo>
                    <a:pt x="203" y="1759"/>
                  </a:lnTo>
                  <a:lnTo>
                    <a:pt x="201" y="1763"/>
                  </a:lnTo>
                  <a:lnTo>
                    <a:pt x="198" y="1767"/>
                  </a:lnTo>
                  <a:lnTo>
                    <a:pt x="196" y="1771"/>
                  </a:lnTo>
                  <a:lnTo>
                    <a:pt x="196" y="1776"/>
                  </a:lnTo>
                  <a:lnTo>
                    <a:pt x="196" y="1787"/>
                  </a:lnTo>
                  <a:lnTo>
                    <a:pt x="196" y="1787"/>
                  </a:lnTo>
                  <a:lnTo>
                    <a:pt x="199" y="1798"/>
                  </a:lnTo>
                  <a:lnTo>
                    <a:pt x="203" y="1807"/>
                  </a:lnTo>
                  <a:lnTo>
                    <a:pt x="206" y="1809"/>
                  </a:lnTo>
                  <a:lnTo>
                    <a:pt x="209" y="1812"/>
                  </a:lnTo>
                  <a:lnTo>
                    <a:pt x="213" y="1813"/>
                  </a:lnTo>
                  <a:lnTo>
                    <a:pt x="218" y="1815"/>
                  </a:lnTo>
                  <a:lnTo>
                    <a:pt x="218" y="1815"/>
                  </a:lnTo>
                  <a:lnTo>
                    <a:pt x="232" y="1816"/>
                  </a:lnTo>
                  <a:lnTo>
                    <a:pt x="252" y="1816"/>
                  </a:lnTo>
                  <a:lnTo>
                    <a:pt x="276" y="1813"/>
                  </a:lnTo>
                  <a:lnTo>
                    <a:pt x="300" y="1809"/>
                  </a:lnTo>
                  <a:lnTo>
                    <a:pt x="300" y="1809"/>
                  </a:lnTo>
                  <a:lnTo>
                    <a:pt x="332" y="1804"/>
                  </a:lnTo>
                  <a:lnTo>
                    <a:pt x="370" y="1798"/>
                  </a:lnTo>
                  <a:lnTo>
                    <a:pt x="415" y="1793"/>
                  </a:lnTo>
                  <a:lnTo>
                    <a:pt x="415" y="1793"/>
                  </a:lnTo>
                  <a:lnTo>
                    <a:pt x="419" y="1790"/>
                  </a:lnTo>
                  <a:lnTo>
                    <a:pt x="425" y="1785"/>
                  </a:lnTo>
                  <a:lnTo>
                    <a:pt x="430" y="1779"/>
                  </a:lnTo>
                  <a:lnTo>
                    <a:pt x="432" y="1776"/>
                  </a:lnTo>
                  <a:lnTo>
                    <a:pt x="432" y="1776"/>
                  </a:lnTo>
                  <a:lnTo>
                    <a:pt x="433" y="1772"/>
                  </a:lnTo>
                  <a:lnTo>
                    <a:pt x="436" y="1764"/>
                  </a:lnTo>
                  <a:lnTo>
                    <a:pt x="437" y="1752"/>
                  </a:lnTo>
                  <a:lnTo>
                    <a:pt x="438" y="1745"/>
                  </a:lnTo>
                  <a:lnTo>
                    <a:pt x="437" y="1738"/>
                  </a:lnTo>
                  <a:lnTo>
                    <a:pt x="437" y="1738"/>
                  </a:lnTo>
                  <a:lnTo>
                    <a:pt x="433" y="1709"/>
                  </a:lnTo>
                  <a:lnTo>
                    <a:pt x="432" y="1694"/>
                  </a:lnTo>
                  <a:lnTo>
                    <a:pt x="432" y="1694"/>
                  </a:lnTo>
                  <a:lnTo>
                    <a:pt x="426" y="1694"/>
                  </a:lnTo>
                  <a:lnTo>
                    <a:pt x="422" y="1696"/>
                  </a:lnTo>
                  <a:lnTo>
                    <a:pt x="421" y="1694"/>
                  </a:lnTo>
                  <a:lnTo>
                    <a:pt x="421" y="1694"/>
                  </a:lnTo>
                  <a:lnTo>
                    <a:pt x="418" y="1682"/>
                  </a:lnTo>
                  <a:lnTo>
                    <a:pt x="415" y="1661"/>
                  </a:lnTo>
                  <a:lnTo>
                    <a:pt x="415" y="1661"/>
                  </a:lnTo>
                  <a:lnTo>
                    <a:pt x="412" y="1570"/>
                  </a:lnTo>
                  <a:lnTo>
                    <a:pt x="411" y="1512"/>
                  </a:lnTo>
                  <a:lnTo>
                    <a:pt x="410" y="1486"/>
                  </a:lnTo>
                  <a:lnTo>
                    <a:pt x="410" y="1486"/>
                  </a:lnTo>
                  <a:lnTo>
                    <a:pt x="407" y="1470"/>
                  </a:lnTo>
                  <a:lnTo>
                    <a:pt x="404" y="1434"/>
                  </a:lnTo>
                  <a:lnTo>
                    <a:pt x="399" y="1382"/>
                  </a:lnTo>
                  <a:lnTo>
                    <a:pt x="399" y="1382"/>
                  </a:lnTo>
                  <a:lnTo>
                    <a:pt x="425" y="1433"/>
                  </a:lnTo>
                  <a:lnTo>
                    <a:pt x="444" y="1470"/>
                  </a:lnTo>
                  <a:lnTo>
                    <a:pt x="453" y="1492"/>
                  </a:lnTo>
                  <a:lnTo>
                    <a:pt x="453" y="1492"/>
                  </a:lnTo>
                  <a:lnTo>
                    <a:pt x="459" y="1523"/>
                  </a:lnTo>
                  <a:lnTo>
                    <a:pt x="467" y="1582"/>
                  </a:lnTo>
                  <a:lnTo>
                    <a:pt x="473" y="1639"/>
                  </a:lnTo>
                  <a:lnTo>
                    <a:pt x="475" y="1667"/>
                  </a:lnTo>
                  <a:lnTo>
                    <a:pt x="475" y="1667"/>
                  </a:lnTo>
                  <a:lnTo>
                    <a:pt x="474" y="1676"/>
                  </a:lnTo>
                  <a:lnTo>
                    <a:pt x="474" y="1697"/>
                  </a:lnTo>
                  <a:lnTo>
                    <a:pt x="473" y="1719"/>
                  </a:lnTo>
                  <a:lnTo>
                    <a:pt x="471" y="1727"/>
                  </a:lnTo>
                  <a:lnTo>
                    <a:pt x="470" y="1733"/>
                  </a:lnTo>
                  <a:lnTo>
                    <a:pt x="470" y="1733"/>
                  </a:lnTo>
                  <a:lnTo>
                    <a:pt x="467" y="1741"/>
                  </a:lnTo>
                  <a:lnTo>
                    <a:pt x="464" y="1752"/>
                  </a:lnTo>
                  <a:lnTo>
                    <a:pt x="462" y="1763"/>
                  </a:lnTo>
                  <a:lnTo>
                    <a:pt x="459" y="1771"/>
                  </a:lnTo>
                  <a:lnTo>
                    <a:pt x="459" y="1771"/>
                  </a:lnTo>
                  <a:lnTo>
                    <a:pt x="451" y="1793"/>
                  </a:lnTo>
                  <a:lnTo>
                    <a:pt x="442" y="1815"/>
                  </a:lnTo>
                  <a:lnTo>
                    <a:pt x="442" y="1815"/>
                  </a:lnTo>
                  <a:lnTo>
                    <a:pt x="438" y="1830"/>
                  </a:lnTo>
                  <a:lnTo>
                    <a:pt x="437" y="1837"/>
                  </a:lnTo>
                  <a:lnTo>
                    <a:pt x="437" y="1842"/>
                  </a:lnTo>
                  <a:lnTo>
                    <a:pt x="437" y="1842"/>
                  </a:lnTo>
                  <a:lnTo>
                    <a:pt x="440" y="1848"/>
                  </a:lnTo>
                  <a:lnTo>
                    <a:pt x="444" y="1852"/>
                  </a:lnTo>
                  <a:lnTo>
                    <a:pt x="453" y="1859"/>
                  </a:lnTo>
                  <a:lnTo>
                    <a:pt x="453" y="1859"/>
                  </a:lnTo>
                  <a:lnTo>
                    <a:pt x="459" y="1860"/>
                  </a:lnTo>
                  <a:lnTo>
                    <a:pt x="468" y="1860"/>
                  </a:lnTo>
                  <a:lnTo>
                    <a:pt x="498" y="1861"/>
                  </a:lnTo>
                  <a:lnTo>
                    <a:pt x="529" y="1860"/>
                  </a:lnTo>
                  <a:lnTo>
                    <a:pt x="539" y="1860"/>
                  </a:lnTo>
                  <a:lnTo>
                    <a:pt x="546" y="1859"/>
                  </a:lnTo>
                  <a:lnTo>
                    <a:pt x="546" y="1859"/>
                  </a:lnTo>
                  <a:lnTo>
                    <a:pt x="553" y="1856"/>
                  </a:lnTo>
                  <a:lnTo>
                    <a:pt x="560" y="1850"/>
                  </a:lnTo>
                  <a:lnTo>
                    <a:pt x="565" y="1845"/>
                  </a:lnTo>
                  <a:lnTo>
                    <a:pt x="568" y="1837"/>
                  </a:lnTo>
                  <a:lnTo>
                    <a:pt x="568" y="1837"/>
                  </a:lnTo>
                  <a:lnTo>
                    <a:pt x="570" y="1827"/>
                  </a:lnTo>
                  <a:lnTo>
                    <a:pt x="570" y="1815"/>
                  </a:lnTo>
                  <a:lnTo>
                    <a:pt x="568" y="1798"/>
                  </a:lnTo>
                  <a:lnTo>
                    <a:pt x="568" y="1798"/>
                  </a:lnTo>
                  <a:lnTo>
                    <a:pt x="565" y="1771"/>
                  </a:lnTo>
                  <a:lnTo>
                    <a:pt x="563" y="1756"/>
                  </a:lnTo>
                  <a:lnTo>
                    <a:pt x="563" y="1749"/>
                  </a:lnTo>
                  <a:lnTo>
                    <a:pt x="563" y="1749"/>
                  </a:lnTo>
                  <a:lnTo>
                    <a:pt x="567" y="1744"/>
                  </a:lnTo>
                  <a:lnTo>
                    <a:pt x="574" y="1730"/>
                  </a:lnTo>
                  <a:lnTo>
                    <a:pt x="576" y="1723"/>
                  </a:lnTo>
                  <a:lnTo>
                    <a:pt x="578" y="1718"/>
                  </a:lnTo>
                  <a:lnTo>
                    <a:pt x="578" y="1712"/>
                  </a:lnTo>
                  <a:lnTo>
                    <a:pt x="576" y="1711"/>
                  </a:lnTo>
                  <a:lnTo>
                    <a:pt x="574" y="1711"/>
                  </a:lnTo>
                  <a:lnTo>
                    <a:pt x="574" y="1711"/>
                  </a:lnTo>
                  <a:lnTo>
                    <a:pt x="560" y="1711"/>
                  </a:lnTo>
                  <a:lnTo>
                    <a:pt x="557" y="1711"/>
                  </a:lnTo>
                  <a:lnTo>
                    <a:pt x="557" y="1711"/>
                  </a:lnTo>
                  <a:lnTo>
                    <a:pt x="555" y="1702"/>
                  </a:lnTo>
                  <a:lnTo>
                    <a:pt x="552" y="1696"/>
                  </a:lnTo>
                  <a:lnTo>
                    <a:pt x="552" y="1689"/>
                  </a:lnTo>
                  <a:lnTo>
                    <a:pt x="552" y="1689"/>
                  </a:lnTo>
                  <a:lnTo>
                    <a:pt x="553" y="1678"/>
                  </a:lnTo>
                  <a:lnTo>
                    <a:pt x="553" y="1659"/>
                  </a:lnTo>
                  <a:lnTo>
                    <a:pt x="555" y="1634"/>
                  </a:lnTo>
                  <a:lnTo>
                    <a:pt x="557" y="1607"/>
                  </a:lnTo>
                  <a:lnTo>
                    <a:pt x="557" y="1607"/>
                  </a:lnTo>
                  <a:lnTo>
                    <a:pt x="559" y="1589"/>
                  </a:lnTo>
                  <a:lnTo>
                    <a:pt x="560" y="1566"/>
                  </a:lnTo>
                  <a:lnTo>
                    <a:pt x="563" y="1511"/>
                  </a:lnTo>
                  <a:lnTo>
                    <a:pt x="563" y="1437"/>
                  </a:lnTo>
                  <a:lnTo>
                    <a:pt x="563" y="1437"/>
                  </a:lnTo>
                  <a:lnTo>
                    <a:pt x="557" y="1420"/>
                  </a:lnTo>
                  <a:lnTo>
                    <a:pt x="544" y="1390"/>
                  </a:lnTo>
                  <a:lnTo>
                    <a:pt x="524" y="1349"/>
                  </a:lnTo>
                  <a:lnTo>
                    <a:pt x="524" y="1349"/>
                  </a:lnTo>
                  <a:close/>
                  <a:moveTo>
                    <a:pt x="530" y="527"/>
                  </a:moveTo>
                  <a:lnTo>
                    <a:pt x="530" y="527"/>
                  </a:lnTo>
                  <a:lnTo>
                    <a:pt x="530" y="527"/>
                  </a:lnTo>
                  <a:lnTo>
                    <a:pt x="531" y="527"/>
                  </a:lnTo>
                  <a:lnTo>
                    <a:pt x="534" y="532"/>
                  </a:lnTo>
                  <a:lnTo>
                    <a:pt x="544" y="549"/>
                  </a:lnTo>
                  <a:lnTo>
                    <a:pt x="557" y="577"/>
                  </a:lnTo>
                  <a:lnTo>
                    <a:pt x="557" y="577"/>
                  </a:lnTo>
                  <a:lnTo>
                    <a:pt x="563" y="577"/>
                  </a:lnTo>
                  <a:lnTo>
                    <a:pt x="574" y="574"/>
                  </a:lnTo>
                  <a:lnTo>
                    <a:pt x="590" y="571"/>
                  </a:lnTo>
                  <a:lnTo>
                    <a:pt x="590" y="571"/>
                  </a:lnTo>
                  <a:lnTo>
                    <a:pt x="576" y="614"/>
                  </a:lnTo>
                  <a:lnTo>
                    <a:pt x="567" y="644"/>
                  </a:lnTo>
                  <a:lnTo>
                    <a:pt x="563" y="659"/>
                  </a:lnTo>
                  <a:lnTo>
                    <a:pt x="563" y="659"/>
                  </a:lnTo>
                  <a:lnTo>
                    <a:pt x="561" y="664"/>
                  </a:lnTo>
                  <a:lnTo>
                    <a:pt x="556" y="674"/>
                  </a:lnTo>
                  <a:lnTo>
                    <a:pt x="539" y="704"/>
                  </a:lnTo>
                  <a:lnTo>
                    <a:pt x="523" y="733"/>
                  </a:lnTo>
                  <a:lnTo>
                    <a:pt x="514" y="747"/>
                  </a:lnTo>
                  <a:lnTo>
                    <a:pt x="514" y="747"/>
                  </a:lnTo>
                  <a:lnTo>
                    <a:pt x="512" y="744"/>
                  </a:lnTo>
                  <a:lnTo>
                    <a:pt x="511" y="734"/>
                  </a:lnTo>
                  <a:lnTo>
                    <a:pt x="509" y="707"/>
                  </a:lnTo>
                  <a:lnTo>
                    <a:pt x="508" y="664"/>
                  </a:lnTo>
                  <a:lnTo>
                    <a:pt x="508" y="664"/>
                  </a:lnTo>
                  <a:lnTo>
                    <a:pt x="519" y="597"/>
                  </a:lnTo>
                  <a:lnTo>
                    <a:pt x="530" y="527"/>
                  </a:lnTo>
                  <a:lnTo>
                    <a:pt x="530" y="5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4">
              <a:extLst>
                <a:ext uri="{FF2B5EF4-FFF2-40B4-BE49-F238E27FC236}">
                  <a16:creationId xmlns:a16="http://schemas.microsoft.com/office/drawing/2014/main" id="{6F61D1E5-4637-08C4-2525-46C59F9DE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289" y="3896767"/>
              <a:ext cx="256167" cy="213473"/>
            </a:xfrm>
            <a:custGeom>
              <a:avLst/>
              <a:gdLst>
                <a:gd name="T0" fmla="*/ 197 w 204"/>
                <a:gd name="T1" fmla="*/ 148 h 170"/>
                <a:gd name="T2" fmla="*/ 197 w 204"/>
                <a:gd name="T3" fmla="*/ 148 h 170"/>
                <a:gd name="T4" fmla="*/ 190 w 204"/>
                <a:gd name="T5" fmla="*/ 141 h 170"/>
                <a:gd name="T6" fmla="*/ 185 w 204"/>
                <a:gd name="T7" fmla="*/ 136 h 170"/>
                <a:gd name="T8" fmla="*/ 183 w 204"/>
                <a:gd name="T9" fmla="*/ 133 h 170"/>
                <a:gd name="T10" fmla="*/ 183 w 204"/>
                <a:gd name="T11" fmla="*/ 133 h 170"/>
                <a:gd name="T12" fmla="*/ 182 w 204"/>
                <a:gd name="T13" fmla="*/ 129 h 170"/>
                <a:gd name="T14" fmla="*/ 181 w 204"/>
                <a:gd name="T15" fmla="*/ 123 h 170"/>
                <a:gd name="T16" fmla="*/ 175 w 204"/>
                <a:gd name="T17" fmla="*/ 110 h 170"/>
                <a:gd name="T18" fmla="*/ 175 w 204"/>
                <a:gd name="T19" fmla="*/ 110 h 170"/>
                <a:gd name="T20" fmla="*/ 168 w 204"/>
                <a:gd name="T21" fmla="*/ 103 h 170"/>
                <a:gd name="T22" fmla="*/ 153 w 204"/>
                <a:gd name="T23" fmla="*/ 89 h 170"/>
                <a:gd name="T24" fmla="*/ 110 w 204"/>
                <a:gd name="T25" fmla="*/ 51 h 170"/>
                <a:gd name="T26" fmla="*/ 64 w 204"/>
                <a:gd name="T27" fmla="*/ 15 h 170"/>
                <a:gd name="T28" fmla="*/ 44 w 204"/>
                <a:gd name="T29" fmla="*/ 0 h 170"/>
                <a:gd name="T30" fmla="*/ 44 w 204"/>
                <a:gd name="T31" fmla="*/ 0 h 170"/>
                <a:gd name="T32" fmla="*/ 39 w 204"/>
                <a:gd name="T33" fmla="*/ 0 h 170"/>
                <a:gd name="T34" fmla="*/ 36 w 204"/>
                <a:gd name="T35" fmla="*/ 0 h 170"/>
                <a:gd name="T36" fmla="*/ 33 w 204"/>
                <a:gd name="T37" fmla="*/ 0 h 170"/>
                <a:gd name="T38" fmla="*/ 33 w 204"/>
                <a:gd name="T39" fmla="*/ 0 h 170"/>
                <a:gd name="T40" fmla="*/ 28 w 204"/>
                <a:gd name="T41" fmla="*/ 3 h 170"/>
                <a:gd name="T42" fmla="*/ 22 w 204"/>
                <a:gd name="T43" fmla="*/ 6 h 170"/>
                <a:gd name="T44" fmla="*/ 17 w 204"/>
                <a:gd name="T45" fmla="*/ 11 h 170"/>
                <a:gd name="T46" fmla="*/ 17 w 204"/>
                <a:gd name="T47" fmla="*/ 11 h 170"/>
                <a:gd name="T48" fmla="*/ 10 w 204"/>
                <a:gd name="T49" fmla="*/ 19 h 170"/>
                <a:gd name="T50" fmla="*/ 4 w 204"/>
                <a:gd name="T51" fmla="*/ 29 h 170"/>
                <a:gd name="T52" fmla="*/ 0 w 204"/>
                <a:gd name="T53" fmla="*/ 37 h 170"/>
                <a:gd name="T54" fmla="*/ 0 w 204"/>
                <a:gd name="T55" fmla="*/ 41 h 170"/>
                <a:gd name="T56" fmla="*/ 0 w 204"/>
                <a:gd name="T57" fmla="*/ 44 h 170"/>
                <a:gd name="T58" fmla="*/ 0 w 204"/>
                <a:gd name="T59" fmla="*/ 44 h 170"/>
                <a:gd name="T60" fmla="*/ 6 w 204"/>
                <a:gd name="T61" fmla="*/ 55 h 170"/>
                <a:gd name="T62" fmla="*/ 6 w 204"/>
                <a:gd name="T63" fmla="*/ 55 h 170"/>
                <a:gd name="T64" fmla="*/ 67 w 204"/>
                <a:gd name="T65" fmla="*/ 103 h 170"/>
                <a:gd name="T66" fmla="*/ 131 w 204"/>
                <a:gd name="T67" fmla="*/ 154 h 170"/>
                <a:gd name="T68" fmla="*/ 131 w 204"/>
                <a:gd name="T69" fmla="*/ 154 h 170"/>
                <a:gd name="T70" fmla="*/ 137 w 204"/>
                <a:gd name="T71" fmla="*/ 156 h 170"/>
                <a:gd name="T72" fmla="*/ 145 w 204"/>
                <a:gd name="T73" fmla="*/ 158 h 170"/>
                <a:gd name="T74" fmla="*/ 153 w 204"/>
                <a:gd name="T75" fmla="*/ 159 h 170"/>
                <a:gd name="T76" fmla="*/ 159 w 204"/>
                <a:gd name="T77" fmla="*/ 159 h 170"/>
                <a:gd name="T78" fmla="*/ 159 w 204"/>
                <a:gd name="T79" fmla="*/ 159 h 170"/>
                <a:gd name="T80" fmla="*/ 168 w 204"/>
                <a:gd name="T81" fmla="*/ 159 h 170"/>
                <a:gd name="T82" fmla="*/ 174 w 204"/>
                <a:gd name="T83" fmla="*/ 159 h 170"/>
                <a:gd name="T84" fmla="*/ 174 w 204"/>
                <a:gd name="T85" fmla="*/ 159 h 170"/>
                <a:gd name="T86" fmla="*/ 182 w 204"/>
                <a:gd name="T87" fmla="*/ 163 h 170"/>
                <a:gd name="T88" fmla="*/ 187 w 204"/>
                <a:gd name="T89" fmla="*/ 167 h 170"/>
                <a:gd name="T90" fmla="*/ 189 w 204"/>
                <a:gd name="T91" fmla="*/ 170 h 170"/>
                <a:gd name="T92" fmla="*/ 189 w 204"/>
                <a:gd name="T93" fmla="*/ 170 h 170"/>
                <a:gd name="T94" fmla="*/ 189 w 204"/>
                <a:gd name="T95" fmla="*/ 170 h 170"/>
                <a:gd name="T96" fmla="*/ 192 w 204"/>
                <a:gd name="T97" fmla="*/ 170 h 170"/>
                <a:gd name="T98" fmla="*/ 196 w 204"/>
                <a:gd name="T99" fmla="*/ 167 h 170"/>
                <a:gd name="T100" fmla="*/ 201 w 204"/>
                <a:gd name="T101" fmla="*/ 163 h 170"/>
                <a:gd name="T102" fmla="*/ 201 w 204"/>
                <a:gd name="T103" fmla="*/ 163 h 170"/>
                <a:gd name="T104" fmla="*/ 203 w 204"/>
                <a:gd name="T105" fmla="*/ 160 h 170"/>
                <a:gd name="T106" fmla="*/ 204 w 204"/>
                <a:gd name="T107" fmla="*/ 158 h 170"/>
                <a:gd name="T108" fmla="*/ 203 w 204"/>
                <a:gd name="T109" fmla="*/ 155 h 170"/>
                <a:gd name="T110" fmla="*/ 201 w 204"/>
                <a:gd name="T111" fmla="*/ 152 h 170"/>
                <a:gd name="T112" fmla="*/ 198 w 204"/>
                <a:gd name="T113" fmla="*/ 148 h 170"/>
                <a:gd name="T114" fmla="*/ 197 w 204"/>
                <a:gd name="T115" fmla="*/ 148 h 170"/>
                <a:gd name="T116" fmla="*/ 197 w 204"/>
                <a:gd name="T117" fmla="*/ 14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4" h="170">
                  <a:moveTo>
                    <a:pt x="197" y="148"/>
                  </a:moveTo>
                  <a:lnTo>
                    <a:pt x="197" y="148"/>
                  </a:lnTo>
                  <a:lnTo>
                    <a:pt x="190" y="141"/>
                  </a:lnTo>
                  <a:lnTo>
                    <a:pt x="185" y="136"/>
                  </a:lnTo>
                  <a:lnTo>
                    <a:pt x="183" y="133"/>
                  </a:lnTo>
                  <a:lnTo>
                    <a:pt x="183" y="133"/>
                  </a:lnTo>
                  <a:lnTo>
                    <a:pt x="182" y="129"/>
                  </a:lnTo>
                  <a:lnTo>
                    <a:pt x="181" y="123"/>
                  </a:lnTo>
                  <a:lnTo>
                    <a:pt x="175" y="110"/>
                  </a:lnTo>
                  <a:lnTo>
                    <a:pt x="175" y="110"/>
                  </a:lnTo>
                  <a:lnTo>
                    <a:pt x="168" y="103"/>
                  </a:lnTo>
                  <a:lnTo>
                    <a:pt x="153" y="89"/>
                  </a:lnTo>
                  <a:lnTo>
                    <a:pt x="110" y="51"/>
                  </a:lnTo>
                  <a:lnTo>
                    <a:pt x="64" y="15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8" y="3"/>
                  </a:lnTo>
                  <a:lnTo>
                    <a:pt x="22" y="6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0" y="1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7" y="103"/>
                  </a:lnTo>
                  <a:lnTo>
                    <a:pt x="131" y="154"/>
                  </a:lnTo>
                  <a:lnTo>
                    <a:pt x="131" y="154"/>
                  </a:lnTo>
                  <a:lnTo>
                    <a:pt x="137" y="156"/>
                  </a:lnTo>
                  <a:lnTo>
                    <a:pt x="145" y="158"/>
                  </a:lnTo>
                  <a:lnTo>
                    <a:pt x="153" y="159"/>
                  </a:lnTo>
                  <a:lnTo>
                    <a:pt x="159" y="159"/>
                  </a:lnTo>
                  <a:lnTo>
                    <a:pt x="159" y="159"/>
                  </a:lnTo>
                  <a:lnTo>
                    <a:pt x="168" y="159"/>
                  </a:lnTo>
                  <a:lnTo>
                    <a:pt x="174" y="159"/>
                  </a:lnTo>
                  <a:lnTo>
                    <a:pt x="174" y="159"/>
                  </a:lnTo>
                  <a:lnTo>
                    <a:pt x="182" y="163"/>
                  </a:lnTo>
                  <a:lnTo>
                    <a:pt x="187" y="167"/>
                  </a:lnTo>
                  <a:lnTo>
                    <a:pt x="189" y="170"/>
                  </a:lnTo>
                  <a:lnTo>
                    <a:pt x="189" y="170"/>
                  </a:lnTo>
                  <a:lnTo>
                    <a:pt x="189" y="170"/>
                  </a:lnTo>
                  <a:lnTo>
                    <a:pt x="192" y="170"/>
                  </a:lnTo>
                  <a:lnTo>
                    <a:pt x="196" y="167"/>
                  </a:lnTo>
                  <a:lnTo>
                    <a:pt x="201" y="163"/>
                  </a:lnTo>
                  <a:lnTo>
                    <a:pt x="201" y="163"/>
                  </a:lnTo>
                  <a:lnTo>
                    <a:pt x="203" y="160"/>
                  </a:lnTo>
                  <a:lnTo>
                    <a:pt x="204" y="158"/>
                  </a:lnTo>
                  <a:lnTo>
                    <a:pt x="203" y="155"/>
                  </a:lnTo>
                  <a:lnTo>
                    <a:pt x="201" y="152"/>
                  </a:lnTo>
                  <a:lnTo>
                    <a:pt x="198" y="148"/>
                  </a:lnTo>
                  <a:lnTo>
                    <a:pt x="197" y="148"/>
                  </a:lnTo>
                  <a:lnTo>
                    <a:pt x="197" y="14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5">
              <a:extLst>
                <a:ext uri="{FF2B5EF4-FFF2-40B4-BE49-F238E27FC236}">
                  <a16:creationId xmlns:a16="http://schemas.microsoft.com/office/drawing/2014/main" id="{21962B1D-065B-01E3-F6D5-B4C6CF6B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71" y="3943229"/>
              <a:ext cx="118038" cy="87900"/>
            </a:xfrm>
            <a:custGeom>
              <a:avLst/>
              <a:gdLst>
                <a:gd name="T0" fmla="*/ 22 w 94"/>
                <a:gd name="T1" fmla="*/ 2 h 70"/>
                <a:gd name="T2" fmla="*/ 10 w 94"/>
                <a:gd name="T3" fmla="*/ 0 h 70"/>
                <a:gd name="T4" fmla="*/ 6 w 94"/>
                <a:gd name="T5" fmla="*/ 2 h 70"/>
                <a:gd name="T6" fmla="*/ 3 w 94"/>
                <a:gd name="T7" fmla="*/ 7 h 70"/>
                <a:gd name="T8" fmla="*/ 0 w 94"/>
                <a:gd name="T9" fmla="*/ 21 h 70"/>
                <a:gd name="T10" fmla="*/ 0 w 94"/>
                <a:gd name="T11" fmla="*/ 24 h 70"/>
                <a:gd name="T12" fmla="*/ 2 w 94"/>
                <a:gd name="T13" fmla="*/ 24 h 70"/>
                <a:gd name="T14" fmla="*/ 6 w 94"/>
                <a:gd name="T15" fmla="*/ 24 h 70"/>
                <a:gd name="T16" fmla="*/ 11 w 94"/>
                <a:gd name="T17" fmla="*/ 24 h 70"/>
                <a:gd name="T18" fmla="*/ 15 w 94"/>
                <a:gd name="T19" fmla="*/ 22 h 70"/>
                <a:gd name="T20" fmla="*/ 17 w 94"/>
                <a:gd name="T21" fmla="*/ 24 h 70"/>
                <a:gd name="T22" fmla="*/ 17 w 94"/>
                <a:gd name="T23" fmla="*/ 32 h 70"/>
                <a:gd name="T24" fmla="*/ 17 w 94"/>
                <a:gd name="T25" fmla="*/ 34 h 70"/>
                <a:gd name="T26" fmla="*/ 19 w 94"/>
                <a:gd name="T27" fmla="*/ 39 h 70"/>
                <a:gd name="T28" fmla="*/ 22 w 94"/>
                <a:gd name="T29" fmla="*/ 40 h 70"/>
                <a:gd name="T30" fmla="*/ 29 w 94"/>
                <a:gd name="T31" fmla="*/ 40 h 70"/>
                <a:gd name="T32" fmla="*/ 33 w 94"/>
                <a:gd name="T33" fmla="*/ 40 h 70"/>
                <a:gd name="T34" fmla="*/ 33 w 94"/>
                <a:gd name="T35" fmla="*/ 47 h 70"/>
                <a:gd name="T36" fmla="*/ 33 w 94"/>
                <a:gd name="T37" fmla="*/ 51 h 70"/>
                <a:gd name="T38" fmla="*/ 34 w 94"/>
                <a:gd name="T39" fmla="*/ 56 h 70"/>
                <a:gd name="T40" fmla="*/ 38 w 94"/>
                <a:gd name="T41" fmla="*/ 56 h 70"/>
                <a:gd name="T42" fmla="*/ 43 w 94"/>
                <a:gd name="T43" fmla="*/ 55 h 70"/>
                <a:gd name="T44" fmla="*/ 43 w 94"/>
                <a:gd name="T45" fmla="*/ 54 h 70"/>
                <a:gd name="T46" fmla="*/ 44 w 94"/>
                <a:gd name="T47" fmla="*/ 56 h 70"/>
                <a:gd name="T48" fmla="*/ 49 w 94"/>
                <a:gd name="T49" fmla="*/ 67 h 70"/>
                <a:gd name="T50" fmla="*/ 52 w 94"/>
                <a:gd name="T51" fmla="*/ 67 h 70"/>
                <a:gd name="T52" fmla="*/ 60 w 94"/>
                <a:gd name="T53" fmla="*/ 67 h 70"/>
                <a:gd name="T54" fmla="*/ 77 w 94"/>
                <a:gd name="T55" fmla="*/ 70 h 70"/>
                <a:gd name="T56" fmla="*/ 86 w 94"/>
                <a:gd name="T57" fmla="*/ 69 h 70"/>
                <a:gd name="T58" fmla="*/ 88 w 94"/>
                <a:gd name="T59" fmla="*/ 67 h 70"/>
                <a:gd name="T60" fmla="*/ 93 w 94"/>
                <a:gd name="T61" fmla="*/ 63 h 70"/>
                <a:gd name="T62" fmla="*/ 93 w 94"/>
                <a:gd name="T63" fmla="*/ 56 h 70"/>
                <a:gd name="T64" fmla="*/ 89 w 94"/>
                <a:gd name="T65" fmla="*/ 51 h 70"/>
                <a:gd name="T66" fmla="*/ 66 w 94"/>
                <a:gd name="T67" fmla="*/ 29 h 70"/>
                <a:gd name="T68" fmla="*/ 48 w 94"/>
                <a:gd name="T69" fmla="*/ 13 h 70"/>
                <a:gd name="T70" fmla="*/ 38 w 94"/>
                <a:gd name="T71" fmla="*/ 7 h 70"/>
                <a:gd name="T72" fmla="*/ 29 w 94"/>
                <a:gd name="T73" fmla="*/ 4 h 70"/>
                <a:gd name="T74" fmla="*/ 22 w 94"/>
                <a:gd name="T75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" h="70">
                  <a:moveTo>
                    <a:pt x="22" y="2"/>
                  </a:moveTo>
                  <a:lnTo>
                    <a:pt x="22" y="2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3" y="7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11" y="24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9"/>
                  </a:lnTo>
                  <a:lnTo>
                    <a:pt x="17" y="32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8" y="37"/>
                  </a:lnTo>
                  <a:lnTo>
                    <a:pt x="19" y="39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6" y="40"/>
                  </a:lnTo>
                  <a:lnTo>
                    <a:pt x="29" y="40"/>
                  </a:lnTo>
                  <a:lnTo>
                    <a:pt x="32" y="39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3" y="47"/>
                  </a:lnTo>
                  <a:lnTo>
                    <a:pt x="33" y="51"/>
                  </a:lnTo>
                  <a:lnTo>
                    <a:pt x="33" y="51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41" y="56"/>
                  </a:lnTo>
                  <a:lnTo>
                    <a:pt x="43" y="55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9" y="67"/>
                  </a:lnTo>
                  <a:lnTo>
                    <a:pt x="49" y="67"/>
                  </a:lnTo>
                  <a:lnTo>
                    <a:pt x="51" y="67"/>
                  </a:lnTo>
                  <a:lnTo>
                    <a:pt x="52" y="67"/>
                  </a:lnTo>
                  <a:lnTo>
                    <a:pt x="55" y="67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77" y="70"/>
                  </a:lnTo>
                  <a:lnTo>
                    <a:pt x="84" y="70"/>
                  </a:lnTo>
                  <a:lnTo>
                    <a:pt x="86" y="69"/>
                  </a:lnTo>
                  <a:lnTo>
                    <a:pt x="88" y="67"/>
                  </a:lnTo>
                  <a:lnTo>
                    <a:pt x="88" y="67"/>
                  </a:lnTo>
                  <a:lnTo>
                    <a:pt x="90" y="65"/>
                  </a:lnTo>
                  <a:lnTo>
                    <a:pt x="93" y="63"/>
                  </a:lnTo>
                  <a:lnTo>
                    <a:pt x="94" y="62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89" y="51"/>
                  </a:lnTo>
                  <a:lnTo>
                    <a:pt x="84" y="44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48" y="13"/>
                  </a:lnTo>
                  <a:lnTo>
                    <a:pt x="43" y="8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29" y="4"/>
                  </a:lnTo>
                  <a:lnTo>
                    <a:pt x="22" y="2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4E09C2C-6697-3C6C-0B18-FFCF9587892C}"/>
              </a:ext>
            </a:extLst>
          </p:cNvPr>
          <p:cNvGrpSpPr/>
          <p:nvPr/>
        </p:nvGrpSpPr>
        <p:grpSpPr>
          <a:xfrm>
            <a:off x="4485338" y="1028700"/>
            <a:ext cx="858913" cy="2360756"/>
            <a:chOff x="3725981" y="3936950"/>
            <a:chExt cx="858913" cy="2360756"/>
          </a:xfrm>
        </p:grpSpPr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6077E4B1-91A0-2CD8-327F-97A22A46BE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5981" y="4013549"/>
              <a:ext cx="858913" cy="2284157"/>
            </a:xfrm>
            <a:custGeom>
              <a:avLst/>
              <a:gdLst>
                <a:gd name="T0" fmla="*/ 640 w 684"/>
                <a:gd name="T1" fmla="*/ 395 h 1819"/>
                <a:gd name="T2" fmla="*/ 651 w 684"/>
                <a:gd name="T3" fmla="*/ 356 h 1819"/>
                <a:gd name="T4" fmla="*/ 669 w 684"/>
                <a:gd name="T5" fmla="*/ 262 h 1819"/>
                <a:gd name="T6" fmla="*/ 666 w 684"/>
                <a:gd name="T7" fmla="*/ 225 h 1819"/>
                <a:gd name="T8" fmla="*/ 625 w 684"/>
                <a:gd name="T9" fmla="*/ 204 h 1819"/>
                <a:gd name="T10" fmla="*/ 578 w 684"/>
                <a:gd name="T11" fmla="*/ 178 h 1819"/>
                <a:gd name="T12" fmla="*/ 491 w 684"/>
                <a:gd name="T13" fmla="*/ 166 h 1819"/>
                <a:gd name="T14" fmla="*/ 457 w 684"/>
                <a:gd name="T15" fmla="*/ 161 h 1819"/>
                <a:gd name="T16" fmla="*/ 438 w 684"/>
                <a:gd name="T17" fmla="*/ 165 h 1819"/>
                <a:gd name="T18" fmla="*/ 407 w 684"/>
                <a:gd name="T19" fmla="*/ 202 h 1819"/>
                <a:gd name="T20" fmla="*/ 418 w 684"/>
                <a:gd name="T21" fmla="*/ 230 h 1819"/>
                <a:gd name="T22" fmla="*/ 284 w 684"/>
                <a:gd name="T23" fmla="*/ 176 h 1819"/>
                <a:gd name="T24" fmla="*/ 345 w 684"/>
                <a:gd name="T25" fmla="*/ 77 h 1819"/>
                <a:gd name="T26" fmla="*/ 443 w 684"/>
                <a:gd name="T27" fmla="*/ 102 h 1819"/>
                <a:gd name="T28" fmla="*/ 513 w 684"/>
                <a:gd name="T29" fmla="*/ 117 h 1819"/>
                <a:gd name="T30" fmla="*/ 520 w 684"/>
                <a:gd name="T31" fmla="*/ 88 h 1819"/>
                <a:gd name="T32" fmla="*/ 520 w 684"/>
                <a:gd name="T33" fmla="*/ 55 h 1819"/>
                <a:gd name="T34" fmla="*/ 515 w 684"/>
                <a:gd name="T35" fmla="*/ 35 h 1819"/>
                <a:gd name="T36" fmla="*/ 476 w 684"/>
                <a:gd name="T37" fmla="*/ 20 h 1819"/>
                <a:gd name="T38" fmla="*/ 377 w 684"/>
                <a:gd name="T39" fmla="*/ 0 h 1819"/>
                <a:gd name="T40" fmla="*/ 219 w 684"/>
                <a:gd name="T41" fmla="*/ 43 h 1819"/>
                <a:gd name="T42" fmla="*/ 166 w 684"/>
                <a:gd name="T43" fmla="*/ 110 h 1819"/>
                <a:gd name="T44" fmla="*/ 145 w 684"/>
                <a:gd name="T45" fmla="*/ 218 h 1819"/>
                <a:gd name="T46" fmla="*/ 146 w 684"/>
                <a:gd name="T47" fmla="*/ 410 h 1819"/>
                <a:gd name="T48" fmla="*/ 103 w 684"/>
                <a:gd name="T49" fmla="*/ 600 h 1819"/>
                <a:gd name="T50" fmla="*/ 36 w 684"/>
                <a:gd name="T51" fmla="*/ 762 h 1819"/>
                <a:gd name="T52" fmla="*/ 33 w 684"/>
                <a:gd name="T53" fmla="*/ 828 h 1819"/>
                <a:gd name="T54" fmla="*/ 28 w 684"/>
                <a:gd name="T55" fmla="*/ 1127 h 1819"/>
                <a:gd name="T56" fmla="*/ 170 w 684"/>
                <a:gd name="T57" fmla="*/ 1371 h 1819"/>
                <a:gd name="T58" fmla="*/ 268 w 684"/>
                <a:gd name="T59" fmla="*/ 1600 h 1819"/>
                <a:gd name="T60" fmla="*/ 265 w 684"/>
                <a:gd name="T61" fmla="*/ 1656 h 1819"/>
                <a:gd name="T62" fmla="*/ 249 w 684"/>
                <a:gd name="T63" fmla="*/ 1664 h 1819"/>
                <a:gd name="T64" fmla="*/ 235 w 684"/>
                <a:gd name="T65" fmla="*/ 1682 h 1819"/>
                <a:gd name="T66" fmla="*/ 192 w 684"/>
                <a:gd name="T67" fmla="*/ 1718 h 1819"/>
                <a:gd name="T68" fmla="*/ 170 w 684"/>
                <a:gd name="T69" fmla="*/ 1781 h 1819"/>
                <a:gd name="T70" fmla="*/ 279 w 684"/>
                <a:gd name="T71" fmla="*/ 1764 h 1819"/>
                <a:gd name="T72" fmla="*/ 403 w 684"/>
                <a:gd name="T73" fmla="*/ 1730 h 1819"/>
                <a:gd name="T74" fmla="*/ 395 w 684"/>
                <a:gd name="T75" fmla="*/ 1645 h 1819"/>
                <a:gd name="T76" fmla="*/ 354 w 684"/>
                <a:gd name="T77" fmla="*/ 1626 h 1819"/>
                <a:gd name="T78" fmla="*/ 301 w 684"/>
                <a:gd name="T79" fmla="*/ 1381 h 1819"/>
                <a:gd name="T80" fmla="*/ 401 w 684"/>
                <a:gd name="T81" fmla="*/ 1593 h 1819"/>
                <a:gd name="T82" fmla="*/ 416 w 684"/>
                <a:gd name="T83" fmla="*/ 1698 h 1819"/>
                <a:gd name="T84" fmla="*/ 394 w 684"/>
                <a:gd name="T85" fmla="*/ 1790 h 1819"/>
                <a:gd name="T86" fmla="*/ 418 w 684"/>
                <a:gd name="T87" fmla="*/ 1816 h 1819"/>
                <a:gd name="T88" fmla="*/ 520 w 684"/>
                <a:gd name="T89" fmla="*/ 1800 h 1819"/>
                <a:gd name="T90" fmla="*/ 530 w 684"/>
                <a:gd name="T91" fmla="*/ 1753 h 1819"/>
                <a:gd name="T92" fmla="*/ 518 w 684"/>
                <a:gd name="T93" fmla="*/ 1685 h 1819"/>
                <a:gd name="T94" fmla="*/ 496 w 684"/>
                <a:gd name="T95" fmla="*/ 1608 h 1819"/>
                <a:gd name="T96" fmla="*/ 447 w 684"/>
                <a:gd name="T97" fmla="*/ 1393 h 1819"/>
                <a:gd name="T98" fmla="*/ 383 w 684"/>
                <a:gd name="T99" fmla="*/ 1277 h 1819"/>
                <a:gd name="T100" fmla="*/ 399 w 684"/>
                <a:gd name="T101" fmla="*/ 926 h 1819"/>
                <a:gd name="T102" fmla="*/ 618 w 684"/>
                <a:gd name="T103" fmla="*/ 778 h 1819"/>
                <a:gd name="T104" fmla="*/ 634 w 684"/>
                <a:gd name="T105" fmla="*/ 723 h 1819"/>
                <a:gd name="T106" fmla="*/ 561 w 684"/>
                <a:gd name="T107" fmla="*/ 478 h 1819"/>
                <a:gd name="T108" fmla="*/ 569 w 684"/>
                <a:gd name="T109" fmla="*/ 428 h 1819"/>
                <a:gd name="T110" fmla="*/ 603 w 684"/>
                <a:gd name="T111" fmla="*/ 400 h 1819"/>
                <a:gd name="T112" fmla="*/ 629 w 684"/>
                <a:gd name="T113" fmla="*/ 377 h 1819"/>
                <a:gd name="T114" fmla="*/ 476 w 684"/>
                <a:gd name="T115" fmla="*/ 655 h 1819"/>
                <a:gd name="T116" fmla="*/ 503 w 684"/>
                <a:gd name="T117" fmla="*/ 710 h 1819"/>
                <a:gd name="T118" fmla="*/ 391 w 684"/>
                <a:gd name="T119" fmla="*/ 792 h 1819"/>
                <a:gd name="T120" fmla="*/ 447 w 684"/>
                <a:gd name="T121" fmla="*/ 625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4" h="1819">
                  <a:moveTo>
                    <a:pt x="640" y="395"/>
                  </a:moveTo>
                  <a:lnTo>
                    <a:pt x="640" y="395"/>
                  </a:lnTo>
                  <a:lnTo>
                    <a:pt x="638" y="393"/>
                  </a:lnTo>
                  <a:lnTo>
                    <a:pt x="638" y="393"/>
                  </a:lnTo>
                  <a:lnTo>
                    <a:pt x="638" y="396"/>
                  </a:lnTo>
                  <a:lnTo>
                    <a:pt x="638" y="396"/>
                  </a:lnTo>
                  <a:lnTo>
                    <a:pt x="640" y="395"/>
                  </a:lnTo>
                  <a:lnTo>
                    <a:pt x="640" y="395"/>
                  </a:lnTo>
                  <a:close/>
                  <a:moveTo>
                    <a:pt x="629" y="378"/>
                  </a:moveTo>
                  <a:lnTo>
                    <a:pt x="629" y="378"/>
                  </a:lnTo>
                  <a:lnTo>
                    <a:pt x="630" y="384"/>
                  </a:lnTo>
                  <a:lnTo>
                    <a:pt x="633" y="388"/>
                  </a:lnTo>
                  <a:lnTo>
                    <a:pt x="638" y="393"/>
                  </a:lnTo>
                  <a:lnTo>
                    <a:pt x="638" y="393"/>
                  </a:lnTo>
                  <a:lnTo>
                    <a:pt x="641" y="382"/>
                  </a:lnTo>
                  <a:lnTo>
                    <a:pt x="651" y="356"/>
                  </a:lnTo>
                  <a:lnTo>
                    <a:pt x="651" y="356"/>
                  </a:lnTo>
                  <a:lnTo>
                    <a:pt x="663" y="328"/>
                  </a:lnTo>
                  <a:lnTo>
                    <a:pt x="670" y="314"/>
                  </a:lnTo>
                  <a:lnTo>
                    <a:pt x="673" y="308"/>
                  </a:lnTo>
                  <a:lnTo>
                    <a:pt x="673" y="304"/>
                  </a:lnTo>
                  <a:lnTo>
                    <a:pt x="673" y="291"/>
                  </a:lnTo>
                  <a:lnTo>
                    <a:pt x="673" y="291"/>
                  </a:lnTo>
                  <a:lnTo>
                    <a:pt x="669" y="262"/>
                  </a:lnTo>
                  <a:lnTo>
                    <a:pt x="667" y="252"/>
                  </a:lnTo>
                  <a:lnTo>
                    <a:pt x="684" y="258"/>
                  </a:lnTo>
                  <a:lnTo>
                    <a:pt x="684" y="258"/>
                  </a:lnTo>
                  <a:lnTo>
                    <a:pt x="682" y="254"/>
                  </a:lnTo>
                  <a:lnTo>
                    <a:pt x="679" y="247"/>
                  </a:lnTo>
                  <a:lnTo>
                    <a:pt x="673" y="236"/>
                  </a:lnTo>
                  <a:lnTo>
                    <a:pt x="673" y="236"/>
                  </a:lnTo>
                  <a:lnTo>
                    <a:pt x="666" y="225"/>
                  </a:lnTo>
                  <a:lnTo>
                    <a:pt x="659" y="217"/>
                  </a:lnTo>
                  <a:lnTo>
                    <a:pt x="652" y="213"/>
                  </a:lnTo>
                  <a:lnTo>
                    <a:pt x="645" y="209"/>
                  </a:lnTo>
                  <a:lnTo>
                    <a:pt x="645" y="209"/>
                  </a:lnTo>
                  <a:lnTo>
                    <a:pt x="629" y="203"/>
                  </a:lnTo>
                  <a:lnTo>
                    <a:pt x="629" y="203"/>
                  </a:lnTo>
                  <a:lnTo>
                    <a:pt x="628" y="203"/>
                  </a:lnTo>
                  <a:lnTo>
                    <a:pt x="625" y="204"/>
                  </a:lnTo>
                  <a:lnTo>
                    <a:pt x="619" y="203"/>
                  </a:lnTo>
                  <a:lnTo>
                    <a:pt x="612" y="198"/>
                  </a:lnTo>
                  <a:lnTo>
                    <a:pt x="612" y="198"/>
                  </a:lnTo>
                  <a:lnTo>
                    <a:pt x="604" y="191"/>
                  </a:lnTo>
                  <a:lnTo>
                    <a:pt x="596" y="187"/>
                  </a:lnTo>
                  <a:lnTo>
                    <a:pt x="585" y="181"/>
                  </a:lnTo>
                  <a:lnTo>
                    <a:pt x="585" y="181"/>
                  </a:lnTo>
                  <a:lnTo>
                    <a:pt x="578" y="178"/>
                  </a:lnTo>
                  <a:lnTo>
                    <a:pt x="566" y="174"/>
                  </a:lnTo>
                  <a:lnTo>
                    <a:pt x="547" y="170"/>
                  </a:lnTo>
                  <a:lnTo>
                    <a:pt x="530" y="170"/>
                  </a:lnTo>
                  <a:lnTo>
                    <a:pt x="509" y="159"/>
                  </a:lnTo>
                  <a:lnTo>
                    <a:pt x="498" y="165"/>
                  </a:lnTo>
                  <a:lnTo>
                    <a:pt x="498" y="165"/>
                  </a:lnTo>
                  <a:lnTo>
                    <a:pt x="494" y="166"/>
                  </a:lnTo>
                  <a:lnTo>
                    <a:pt x="491" y="166"/>
                  </a:lnTo>
                  <a:lnTo>
                    <a:pt x="487" y="165"/>
                  </a:lnTo>
                  <a:lnTo>
                    <a:pt x="487" y="165"/>
                  </a:lnTo>
                  <a:lnTo>
                    <a:pt x="483" y="163"/>
                  </a:lnTo>
                  <a:lnTo>
                    <a:pt x="479" y="165"/>
                  </a:lnTo>
                  <a:lnTo>
                    <a:pt x="474" y="165"/>
                  </a:lnTo>
                  <a:lnTo>
                    <a:pt x="470" y="165"/>
                  </a:lnTo>
                  <a:lnTo>
                    <a:pt x="470" y="165"/>
                  </a:lnTo>
                  <a:lnTo>
                    <a:pt x="457" y="161"/>
                  </a:lnTo>
                  <a:lnTo>
                    <a:pt x="448" y="159"/>
                  </a:lnTo>
                  <a:lnTo>
                    <a:pt x="443" y="159"/>
                  </a:lnTo>
                  <a:lnTo>
                    <a:pt x="443" y="159"/>
                  </a:lnTo>
                  <a:lnTo>
                    <a:pt x="440" y="161"/>
                  </a:lnTo>
                  <a:lnTo>
                    <a:pt x="440" y="161"/>
                  </a:lnTo>
                  <a:lnTo>
                    <a:pt x="440" y="162"/>
                  </a:lnTo>
                  <a:lnTo>
                    <a:pt x="438" y="165"/>
                  </a:lnTo>
                  <a:lnTo>
                    <a:pt x="438" y="165"/>
                  </a:lnTo>
                  <a:lnTo>
                    <a:pt x="432" y="169"/>
                  </a:lnTo>
                  <a:lnTo>
                    <a:pt x="425" y="173"/>
                  </a:lnTo>
                  <a:lnTo>
                    <a:pt x="410" y="181"/>
                  </a:lnTo>
                  <a:lnTo>
                    <a:pt x="410" y="181"/>
                  </a:lnTo>
                  <a:lnTo>
                    <a:pt x="407" y="184"/>
                  </a:lnTo>
                  <a:lnTo>
                    <a:pt x="406" y="187"/>
                  </a:lnTo>
                  <a:lnTo>
                    <a:pt x="406" y="193"/>
                  </a:lnTo>
                  <a:lnTo>
                    <a:pt x="407" y="202"/>
                  </a:lnTo>
                  <a:lnTo>
                    <a:pt x="410" y="209"/>
                  </a:lnTo>
                  <a:lnTo>
                    <a:pt x="410" y="209"/>
                  </a:lnTo>
                  <a:lnTo>
                    <a:pt x="412" y="211"/>
                  </a:lnTo>
                  <a:lnTo>
                    <a:pt x="414" y="214"/>
                  </a:lnTo>
                  <a:lnTo>
                    <a:pt x="418" y="218"/>
                  </a:lnTo>
                  <a:lnTo>
                    <a:pt x="420" y="222"/>
                  </a:lnTo>
                  <a:lnTo>
                    <a:pt x="420" y="225"/>
                  </a:lnTo>
                  <a:lnTo>
                    <a:pt x="418" y="230"/>
                  </a:lnTo>
                  <a:lnTo>
                    <a:pt x="416" y="236"/>
                  </a:lnTo>
                  <a:lnTo>
                    <a:pt x="416" y="236"/>
                  </a:lnTo>
                  <a:lnTo>
                    <a:pt x="392" y="273"/>
                  </a:lnTo>
                  <a:lnTo>
                    <a:pt x="377" y="296"/>
                  </a:lnTo>
                  <a:lnTo>
                    <a:pt x="377" y="296"/>
                  </a:lnTo>
                  <a:lnTo>
                    <a:pt x="335" y="243"/>
                  </a:lnTo>
                  <a:lnTo>
                    <a:pt x="304" y="203"/>
                  </a:lnTo>
                  <a:lnTo>
                    <a:pt x="284" y="176"/>
                  </a:lnTo>
                  <a:lnTo>
                    <a:pt x="284" y="176"/>
                  </a:lnTo>
                  <a:lnTo>
                    <a:pt x="280" y="169"/>
                  </a:lnTo>
                  <a:lnTo>
                    <a:pt x="278" y="161"/>
                  </a:lnTo>
                  <a:lnTo>
                    <a:pt x="275" y="147"/>
                  </a:lnTo>
                  <a:lnTo>
                    <a:pt x="274" y="136"/>
                  </a:lnTo>
                  <a:lnTo>
                    <a:pt x="274" y="132"/>
                  </a:lnTo>
                  <a:lnTo>
                    <a:pt x="274" y="132"/>
                  </a:lnTo>
                  <a:lnTo>
                    <a:pt x="345" y="77"/>
                  </a:lnTo>
                  <a:lnTo>
                    <a:pt x="345" y="77"/>
                  </a:lnTo>
                  <a:lnTo>
                    <a:pt x="351" y="73"/>
                  </a:lnTo>
                  <a:lnTo>
                    <a:pt x="360" y="70"/>
                  </a:lnTo>
                  <a:lnTo>
                    <a:pt x="382" y="65"/>
                  </a:lnTo>
                  <a:lnTo>
                    <a:pt x="410" y="61"/>
                  </a:lnTo>
                  <a:lnTo>
                    <a:pt x="410" y="61"/>
                  </a:lnTo>
                  <a:lnTo>
                    <a:pt x="429" y="85"/>
                  </a:lnTo>
                  <a:lnTo>
                    <a:pt x="443" y="102"/>
                  </a:lnTo>
                  <a:lnTo>
                    <a:pt x="450" y="107"/>
                  </a:lnTo>
                  <a:lnTo>
                    <a:pt x="454" y="110"/>
                  </a:lnTo>
                  <a:lnTo>
                    <a:pt x="454" y="110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96" y="117"/>
                  </a:lnTo>
                  <a:lnTo>
                    <a:pt x="507" y="117"/>
                  </a:lnTo>
                  <a:lnTo>
                    <a:pt x="513" y="117"/>
                  </a:lnTo>
                  <a:lnTo>
                    <a:pt x="517" y="115"/>
                  </a:lnTo>
                  <a:lnTo>
                    <a:pt x="520" y="114"/>
                  </a:lnTo>
                  <a:lnTo>
                    <a:pt x="520" y="110"/>
                  </a:lnTo>
                  <a:lnTo>
                    <a:pt x="520" y="110"/>
                  </a:lnTo>
                  <a:lnTo>
                    <a:pt x="518" y="103"/>
                  </a:lnTo>
                  <a:lnTo>
                    <a:pt x="518" y="98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21" y="80"/>
                  </a:lnTo>
                  <a:lnTo>
                    <a:pt x="521" y="76"/>
                  </a:lnTo>
                  <a:lnTo>
                    <a:pt x="520" y="72"/>
                  </a:lnTo>
                  <a:lnTo>
                    <a:pt x="520" y="72"/>
                  </a:lnTo>
                  <a:lnTo>
                    <a:pt x="518" y="66"/>
                  </a:lnTo>
                  <a:lnTo>
                    <a:pt x="520" y="62"/>
                  </a:lnTo>
                  <a:lnTo>
                    <a:pt x="520" y="58"/>
                  </a:lnTo>
                  <a:lnTo>
                    <a:pt x="520" y="55"/>
                  </a:lnTo>
                  <a:lnTo>
                    <a:pt x="520" y="55"/>
                  </a:lnTo>
                  <a:lnTo>
                    <a:pt x="520" y="52"/>
                  </a:lnTo>
                  <a:lnTo>
                    <a:pt x="521" y="48"/>
                  </a:lnTo>
                  <a:lnTo>
                    <a:pt x="521" y="44"/>
                  </a:lnTo>
                  <a:lnTo>
                    <a:pt x="520" y="39"/>
                  </a:lnTo>
                  <a:lnTo>
                    <a:pt x="520" y="39"/>
                  </a:lnTo>
                  <a:lnTo>
                    <a:pt x="518" y="36"/>
                  </a:lnTo>
                  <a:lnTo>
                    <a:pt x="515" y="35"/>
                  </a:lnTo>
                  <a:lnTo>
                    <a:pt x="510" y="33"/>
                  </a:lnTo>
                  <a:lnTo>
                    <a:pt x="503" y="33"/>
                  </a:lnTo>
                  <a:lnTo>
                    <a:pt x="503" y="33"/>
                  </a:lnTo>
                  <a:lnTo>
                    <a:pt x="503" y="35"/>
                  </a:lnTo>
                  <a:lnTo>
                    <a:pt x="502" y="35"/>
                  </a:lnTo>
                  <a:lnTo>
                    <a:pt x="498" y="33"/>
                  </a:lnTo>
                  <a:lnTo>
                    <a:pt x="498" y="33"/>
                  </a:lnTo>
                  <a:lnTo>
                    <a:pt x="476" y="20"/>
                  </a:lnTo>
                  <a:lnTo>
                    <a:pt x="448" y="6"/>
                  </a:lnTo>
                  <a:lnTo>
                    <a:pt x="448" y="6"/>
                  </a:lnTo>
                  <a:lnTo>
                    <a:pt x="443" y="4"/>
                  </a:lnTo>
                  <a:lnTo>
                    <a:pt x="433" y="3"/>
                  </a:lnTo>
                  <a:lnTo>
                    <a:pt x="413" y="0"/>
                  </a:lnTo>
                  <a:lnTo>
                    <a:pt x="392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60" y="2"/>
                  </a:lnTo>
                  <a:lnTo>
                    <a:pt x="332" y="4"/>
                  </a:lnTo>
                  <a:lnTo>
                    <a:pt x="302" y="9"/>
                  </a:lnTo>
                  <a:lnTo>
                    <a:pt x="290" y="13"/>
                  </a:lnTo>
                  <a:lnTo>
                    <a:pt x="279" y="17"/>
                  </a:lnTo>
                  <a:lnTo>
                    <a:pt x="279" y="17"/>
                  </a:lnTo>
                  <a:lnTo>
                    <a:pt x="253" y="28"/>
                  </a:lnTo>
                  <a:lnTo>
                    <a:pt x="219" y="43"/>
                  </a:lnTo>
                  <a:lnTo>
                    <a:pt x="187" y="58"/>
                  </a:lnTo>
                  <a:lnTo>
                    <a:pt x="177" y="65"/>
                  </a:lnTo>
                  <a:lnTo>
                    <a:pt x="170" y="72"/>
                  </a:lnTo>
                  <a:lnTo>
                    <a:pt x="170" y="72"/>
                  </a:lnTo>
                  <a:lnTo>
                    <a:pt x="167" y="78"/>
                  </a:lnTo>
                  <a:lnTo>
                    <a:pt x="166" y="88"/>
                  </a:lnTo>
                  <a:lnTo>
                    <a:pt x="164" y="99"/>
                  </a:lnTo>
                  <a:lnTo>
                    <a:pt x="166" y="110"/>
                  </a:lnTo>
                  <a:lnTo>
                    <a:pt x="168" y="129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64" y="141"/>
                  </a:lnTo>
                  <a:lnTo>
                    <a:pt x="151" y="148"/>
                  </a:lnTo>
                  <a:lnTo>
                    <a:pt x="131" y="159"/>
                  </a:lnTo>
                  <a:lnTo>
                    <a:pt x="131" y="159"/>
                  </a:lnTo>
                  <a:lnTo>
                    <a:pt x="145" y="218"/>
                  </a:lnTo>
                  <a:lnTo>
                    <a:pt x="164" y="302"/>
                  </a:lnTo>
                  <a:lnTo>
                    <a:pt x="164" y="302"/>
                  </a:lnTo>
                  <a:lnTo>
                    <a:pt x="172" y="347"/>
                  </a:lnTo>
                  <a:lnTo>
                    <a:pt x="175" y="367"/>
                  </a:lnTo>
                  <a:lnTo>
                    <a:pt x="175" y="367"/>
                  </a:lnTo>
                  <a:lnTo>
                    <a:pt x="167" y="380"/>
                  </a:lnTo>
                  <a:lnTo>
                    <a:pt x="157" y="393"/>
                  </a:lnTo>
                  <a:lnTo>
                    <a:pt x="146" y="410"/>
                  </a:lnTo>
                  <a:lnTo>
                    <a:pt x="136" y="430"/>
                  </a:lnTo>
                  <a:lnTo>
                    <a:pt x="126" y="452"/>
                  </a:lnTo>
                  <a:lnTo>
                    <a:pt x="119" y="476"/>
                  </a:lnTo>
                  <a:lnTo>
                    <a:pt x="116" y="488"/>
                  </a:lnTo>
                  <a:lnTo>
                    <a:pt x="115" y="499"/>
                  </a:lnTo>
                  <a:lnTo>
                    <a:pt x="115" y="499"/>
                  </a:lnTo>
                  <a:lnTo>
                    <a:pt x="111" y="548"/>
                  </a:lnTo>
                  <a:lnTo>
                    <a:pt x="103" y="600"/>
                  </a:lnTo>
                  <a:lnTo>
                    <a:pt x="93" y="649"/>
                  </a:lnTo>
                  <a:lnTo>
                    <a:pt x="88" y="671"/>
                  </a:lnTo>
                  <a:lnTo>
                    <a:pt x="82" y="691"/>
                  </a:lnTo>
                  <a:lnTo>
                    <a:pt x="82" y="691"/>
                  </a:lnTo>
                  <a:lnTo>
                    <a:pt x="74" y="708"/>
                  </a:lnTo>
                  <a:lnTo>
                    <a:pt x="63" y="728"/>
                  </a:lnTo>
                  <a:lnTo>
                    <a:pt x="49" y="745"/>
                  </a:lnTo>
                  <a:lnTo>
                    <a:pt x="36" y="762"/>
                  </a:lnTo>
                  <a:lnTo>
                    <a:pt x="11" y="788"/>
                  </a:lnTo>
                  <a:lnTo>
                    <a:pt x="0" y="800"/>
                  </a:lnTo>
                  <a:lnTo>
                    <a:pt x="0" y="800"/>
                  </a:lnTo>
                  <a:lnTo>
                    <a:pt x="2" y="801"/>
                  </a:lnTo>
                  <a:lnTo>
                    <a:pt x="4" y="806"/>
                  </a:lnTo>
                  <a:lnTo>
                    <a:pt x="17" y="815"/>
                  </a:lnTo>
                  <a:lnTo>
                    <a:pt x="33" y="828"/>
                  </a:lnTo>
                  <a:lnTo>
                    <a:pt x="33" y="828"/>
                  </a:lnTo>
                  <a:lnTo>
                    <a:pt x="30" y="862"/>
                  </a:lnTo>
                  <a:lnTo>
                    <a:pt x="25" y="941"/>
                  </a:lnTo>
                  <a:lnTo>
                    <a:pt x="22" y="988"/>
                  </a:lnTo>
                  <a:lnTo>
                    <a:pt x="21" y="1032"/>
                  </a:lnTo>
                  <a:lnTo>
                    <a:pt x="21" y="1071"/>
                  </a:lnTo>
                  <a:lnTo>
                    <a:pt x="22" y="1101"/>
                  </a:lnTo>
                  <a:lnTo>
                    <a:pt x="22" y="1101"/>
                  </a:lnTo>
                  <a:lnTo>
                    <a:pt x="28" y="1127"/>
                  </a:lnTo>
                  <a:lnTo>
                    <a:pt x="36" y="1159"/>
                  </a:lnTo>
                  <a:lnTo>
                    <a:pt x="47" y="1192"/>
                  </a:lnTo>
                  <a:lnTo>
                    <a:pt x="58" y="1223"/>
                  </a:lnTo>
                  <a:lnTo>
                    <a:pt x="78" y="1277"/>
                  </a:lnTo>
                  <a:lnTo>
                    <a:pt x="88" y="1299"/>
                  </a:lnTo>
                  <a:lnTo>
                    <a:pt x="142" y="1299"/>
                  </a:lnTo>
                  <a:lnTo>
                    <a:pt x="142" y="1299"/>
                  </a:lnTo>
                  <a:lnTo>
                    <a:pt x="170" y="1371"/>
                  </a:lnTo>
                  <a:lnTo>
                    <a:pt x="193" y="1431"/>
                  </a:lnTo>
                  <a:lnTo>
                    <a:pt x="204" y="1459"/>
                  </a:lnTo>
                  <a:lnTo>
                    <a:pt x="213" y="1479"/>
                  </a:lnTo>
                  <a:lnTo>
                    <a:pt x="213" y="1479"/>
                  </a:lnTo>
                  <a:lnTo>
                    <a:pt x="248" y="1546"/>
                  </a:lnTo>
                  <a:lnTo>
                    <a:pt x="261" y="1577"/>
                  </a:lnTo>
                  <a:lnTo>
                    <a:pt x="265" y="1589"/>
                  </a:lnTo>
                  <a:lnTo>
                    <a:pt x="268" y="1600"/>
                  </a:lnTo>
                  <a:lnTo>
                    <a:pt x="268" y="1600"/>
                  </a:lnTo>
                  <a:lnTo>
                    <a:pt x="271" y="1619"/>
                  </a:lnTo>
                  <a:lnTo>
                    <a:pt x="272" y="1635"/>
                  </a:lnTo>
                  <a:lnTo>
                    <a:pt x="274" y="1655"/>
                  </a:lnTo>
                  <a:lnTo>
                    <a:pt x="274" y="1655"/>
                  </a:lnTo>
                  <a:lnTo>
                    <a:pt x="274" y="1656"/>
                  </a:lnTo>
                  <a:lnTo>
                    <a:pt x="272" y="1656"/>
                  </a:lnTo>
                  <a:lnTo>
                    <a:pt x="265" y="1656"/>
                  </a:lnTo>
                  <a:lnTo>
                    <a:pt x="259" y="1655"/>
                  </a:lnTo>
                  <a:lnTo>
                    <a:pt x="252" y="1655"/>
                  </a:lnTo>
                  <a:lnTo>
                    <a:pt x="252" y="1655"/>
                  </a:lnTo>
                  <a:lnTo>
                    <a:pt x="250" y="1656"/>
                  </a:lnTo>
                  <a:lnTo>
                    <a:pt x="249" y="1656"/>
                  </a:lnTo>
                  <a:lnTo>
                    <a:pt x="249" y="1659"/>
                  </a:lnTo>
                  <a:lnTo>
                    <a:pt x="249" y="1663"/>
                  </a:lnTo>
                  <a:lnTo>
                    <a:pt x="249" y="1664"/>
                  </a:lnTo>
                  <a:lnTo>
                    <a:pt x="246" y="1666"/>
                  </a:lnTo>
                  <a:lnTo>
                    <a:pt x="235" y="1671"/>
                  </a:lnTo>
                  <a:lnTo>
                    <a:pt x="235" y="1671"/>
                  </a:lnTo>
                  <a:lnTo>
                    <a:pt x="235" y="1671"/>
                  </a:lnTo>
                  <a:lnTo>
                    <a:pt x="237" y="1672"/>
                  </a:lnTo>
                  <a:lnTo>
                    <a:pt x="237" y="1675"/>
                  </a:lnTo>
                  <a:lnTo>
                    <a:pt x="235" y="1682"/>
                  </a:lnTo>
                  <a:lnTo>
                    <a:pt x="235" y="1682"/>
                  </a:lnTo>
                  <a:lnTo>
                    <a:pt x="235" y="1685"/>
                  </a:lnTo>
                  <a:lnTo>
                    <a:pt x="237" y="1688"/>
                  </a:lnTo>
                  <a:lnTo>
                    <a:pt x="241" y="1690"/>
                  </a:lnTo>
                  <a:lnTo>
                    <a:pt x="241" y="1692"/>
                  </a:lnTo>
                  <a:lnTo>
                    <a:pt x="241" y="1693"/>
                  </a:lnTo>
                  <a:lnTo>
                    <a:pt x="230" y="1698"/>
                  </a:lnTo>
                  <a:lnTo>
                    <a:pt x="230" y="1698"/>
                  </a:lnTo>
                  <a:lnTo>
                    <a:pt x="192" y="1718"/>
                  </a:lnTo>
                  <a:lnTo>
                    <a:pt x="164" y="1731"/>
                  </a:lnTo>
                  <a:lnTo>
                    <a:pt x="164" y="1731"/>
                  </a:lnTo>
                  <a:lnTo>
                    <a:pt x="161" y="1734"/>
                  </a:lnTo>
                  <a:lnTo>
                    <a:pt x="161" y="1740"/>
                  </a:lnTo>
                  <a:lnTo>
                    <a:pt x="161" y="1755"/>
                  </a:lnTo>
                  <a:lnTo>
                    <a:pt x="164" y="1771"/>
                  </a:lnTo>
                  <a:lnTo>
                    <a:pt x="167" y="1777"/>
                  </a:lnTo>
                  <a:lnTo>
                    <a:pt x="170" y="1781"/>
                  </a:lnTo>
                  <a:lnTo>
                    <a:pt x="170" y="1781"/>
                  </a:lnTo>
                  <a:lnTo>
                    <a:pt x="177" y="1785"/>
                  </a:lnTo>
                  <a:lnTo>
                    <a:pt x="186" y="1786"/>
                  </a:lnTo>
                  <a:lnTo>
                    <a:pt x="198" y="1785"/>
                  </a:lnTo>
                  <a:lnTo>
                    <a:pt x="213" y="1781"/>
                  </a:lnTo>
                  <a:lnTo>
                    <a:pt x="213" y="1781"/>
                  </a:lnTo>
                  <a:lnTo>
                    <a:pt x="241" y="1774"/>
                  </a:lnTo>
                  <a:lnTo>
                    <a:pt x="279" y="1764"/>
                  </a:lnTo>
                  <a:lnTo>
                    <a:pt x="319" y="1757"/>
                  </a:lnTo>
                  <a:lnTo>
                    <a:pt x="345" y="1753"/>
                  </a:lnTo>
                  <a:lnTo>
                    <a:pt x="345" y="1753"/>
                  </a:lnTo>
                  <a:lnTo>
                    <a:pt x="364" y="1749"/>
                  </a:lnTo>
                  <a:lnTo>
                    <a:pt x="383" y="1742"/>
                  </a:lnTo>
                  <a:lnTo>
                    <a:pt x="391" y="1738"/>
                  </a:lnTo>
                  <a:lnTo>
                    <a:pt x="398" y="1734"/>
                  </a:lnTo>
                  <a:lnTo>
                    <a:pt x="403" y="1730"/>
                  </a:lnTo>
                  <a:lnTo>
                    <a:pt x="405" y="1726"/>
                  </a:lnTo>
                  <a:lnTo>
                    <a:pt x="405" y="1726"/>
                  </a:lnTo>
                  <a:lnTo>
                    <a:pt x="405" y="1709"/>
                  </a:lnTo>
                  <a:lnTo>
                    <a:pt x="403" y="1682"/>
                  </a:lnTo>
                  <a:lnTo>
                    <a:pt x="402" y="1668"/>
                  </a:lnTo>
                  <a:lnTo>
                    <a:pt x="401" y="1656"/>
                  </a:lnTo>
                  <a:lnTo>
                    <a:pt x="398" y="1648"/>
                  </a:lnTo>
                  <a:lnTo>
                    <a:pt x="395" y="1645"/>
                  </a:lnTo>
                  <a:lnTo>
                    <a:pt x="394" y="1644"/>
                  </a:lnTo>
                  <a:lnTo>
                    <a:pt x="394" y="1644"/>
                  </a:lnTo>
                  <a:lnTo>
                    <a:pt x="382" y="1642"/>
                  </a:lnTo>
                  <a:lnTo>
                    <a:pt x="376" y="1641"/>
                  </a:lnTo>
                  <a:lnTo>
                    <a:pt x="372" y="1638"/>
                  </a:lnTo>
                  <a:lnTo>
                    <a:pt x="372" y="1638"/>
                  </a:lnTo>
                  <a:lnTo>
                    <a:pt x="360" y="1630"/>
                  </a:lnTo>
                  <a:lnTo>
                    <a:pt x="354" y="1626"/>
                  </a:lnTo>
                  <a:lnTo>
                    <a:pt x="350" y="1622"/>
                  </a:lnTo>
                  <a:lnTo>
                    <a:pt x="350" y="1622"/>
                  </a:lnTo>
                  <a:lnTo>
                    <a:pt x="347" y="1611"/>
                  </a:lnTo>
                  <a:lnTo>
                    <a:pt x="342" y="1592"/>
                  </a:lnTo>
                  <a:lnTo>
                    <a:pt x="334" y="1551"/>
                  </a:lnTo>
                  <a:lnTo>
                    <a:pt x="334" y="1551"/>
                  </a:lnTo>
                  <a:lnTo>
                    <a:pt x="301" y="1381"/>
                  </a:lnTo>
                  <a:lnTo>
                    <a:pt x="301" y="1381"/>
                  </a:lnTo>
                  <a:lnTo>
                    <a:pt x="325" y="1422"/>
                  </a:lnTo>
                  <a:lnTo>
                    <a:pt x="343" y="1457"/>
                  </a:lnTo>
                  <a:lnTo>
                    <a:pt x="351" y="1473"/>
                  </a:lnTo>
                  <a:lnTo>
                    <a:pt x="356" y="1485"/>
                  </a:lnTo>
                  <a:lnTo>
                    <a:pt x="356" y="1485"/>
                  </a:lnTo>
                  <a:lnTo>
                    <a:pt x="366" y="1515"/>
                  </a:lnTo>
                  <a:lnTo>
                    <a:pt x="384" y="1555"/>
                  </a:lnTo>
                  <a:lnTo>
                    <a:pt x="401" y="1593"/>
                  </a:lnTo>
                  <a:lnTo>
                    <a:pt x="410" y="1616"/>
                  </a:lnTo>
                  <a:lnTo>
                    <a:pt x="410" y="1616"/>
                  </a:lnTo>
                  <a:lnTo>
                    <a:pt x="414" y="1634"/>
                  </a:lnTo>
                  <a:lnTo>
                    <a:pt x="418" y="1657"/>
                  </a:lnTo>
                  <a:lnTo>
                    <a:pt x="421" y="1688"/>
                  </a:lnTo>
                  <a:lnTo>
                    <a:pt x="416" y="1688"/>
                  </a:lnTo>
                  <a:lnTo>
                    <a:pt x="416" y="1698"/>
                  </a:lnTo>
                  <a:lnTo>
                    <a:pt x="416" y="1698"/>
                  </a:lnTo>
                  <a:lnTo>
                    <a:pt x="420" y="1709"/>
                  </a:lnTo>
                  <a:lnTo>
                    <a:pt x="421" y="1719"/>
                  </a:lnTo>
                  <a:lnTo>
                    <a:pt x="421" y="1723"/>
                  </a:lnTo>
                  <a:lnTo>
                    <a:pt x="421" y="1726"/>
                  </a:lnTo>
                  <a:lnTo>
                    <a:pt x="421" y="1726"/>
                  </a:lnTo>
                  <a:lnTo>
                    <a:pt x="406" y="1759"/>
                  </a:lnTo>
                  <a:lnTo>
                    <a:pt x="397" y="1782"/>
                  </a:lnTo>
                  <a:lnTo>
                    <a:pt x="394" y="1790"/>
                  </a:lnTo>
                  <a:lnTo>
                    <a:pt x="394" y="1797"/>
                  </a:lnTo>
                  <a:lnTo>
                    <a:pt x="394" y="1797"/>
                  </a:lnTo>
                  <a:lnTo>
                    <a:pt x="395" y="1801"/>
                  </a:lnTo>
                  <a:lnTo>
                    <a:pt x="397" y="1805"/>
                  </a:lnTo>
                  <a:lnTo>
                    <a:pt x="401" y="1808"/>
                  </a:lnTo>
                  <a:lnTo>
                    <a:pt x="406" y="1812"/>
                  </a:lnTo>
                  <a:lnTo>
                    <a:pt x="412" y="1814"/>
                  </a:lnTo>
                  <a:lnTo>
                    <a:pt x="418" y="1816"/>
                  </a:lnTo>
                  <a:lnTo>
                    <a:pt x="438" y="1819"/>
                  </a:lnTo>
                  <a:lnTo>
                    <a:pt x="438" y="1819"/>
                  </a:lnTo>
                  <a:lnTo>
                    <a:pt x="448" y="1819"/>
                  </a:lnTo>
                  <a:lnTo>
                    <a:pt x="462" y="1818"/>
                  </a:lnTo>
                  <a:lnTo>
                    <a:pt x="476" y="1815"/>
                  </a:lnTo>
                  <a:lnTo>
                    <a:pt x="488" y="1812"/>
                  </a:lnTo>
                  <a:lnTo>
                    <a:pt x="511" y="1804"/>
                  </a:lnTo>
                  <a:lnTo>
                    <a:pt x="520" y="1800"/>
                  </a:lnTo>
                  <a:lnTo>
                    <a:pt x="525" y="1797"/>
                  </a:lnTo>
                  <a:lnTo>
                    <a:pt x="525" y="1797"/>
                  </a:lnTo>
                  <a:lnTo>
                    <a:pt x="528" y="1793"/>
                  </a:lnTo>
                  <a:lnTo>
                    <a:pt x="530" y="1789"/>
                  </a:lnTo>
                  <a:lnTo>
                    <a:pt x="532" y="1778"/>
                  </a:lnTo>
                  <a:lnTo>
                    <a:pt x="532" y="1766"/>
                  </a:lnTo>
                  <a:lnTo>
                    <a:pt x="530" y="1753"/>
                  </a:lnTo>
                  <a:lnTo>
                    <a:pt x="530" y="1753"/>
                  </a:lnTo>
                  <a:lnTo>
                    <a:pt x="529" y="1741"/>
                  </a:lnTo>
                  <a:lnTo>
                    <a:pt x="526" y="1729"/>
                  </a:lnTo>
                  <a:lnTo>
                    <a:pt x="522" y="1718"/>
                  </a:lnTo>
                  <a:lnTo>
                    <a:pt x="520" y="1709"/>
                  </a:lnTo>
                  <a:lnTo>
                    <a:pt x="520" y="1709"/>
                  </a:lnTo>
                  <a:lnTo>
                    <a:pt x="518" y="1705"/>
                  </a:lnTo>
                  <a:lnTo>
                    <a:pt x="518" y="1700"/>
                  </a:lnTo>
                  <a:lnTo>
                    <a:pt x="518" y="1685"/>
                  </a:lnTo>
                  <a:lnTo>
                    <a:pt x="520" y="1666"/>
                  </a:lnTo>
                  <a:lnTo>
                    <a:pt x="509" y="1666"/>
                  </a:lnTo>
                  <a:lnTo>
                    <a:pt x="509" y="1666"/>
                  </a:lnTo>
                  <a:lnTo>
                    <a:pt x="506" y="1666"/>
                  </a:lnTo>
                  <a:lnTo>
                    <a:pt x="506" y="1666"/>
                  </a:lnTo>
                  <a:lnTo>
                    <a:pt x="503" y="1655"/>
                  </a:lnTo>
                  <a:lnTo>
                    <a:pt x="503" y="1655"/>
                  </a:lnTo>
                  <a:lnTo>
                    <a:pt x="496" y="1608"/>
                  </a:lnTo>
                  <a:lnTo>
                    <a:pt x="481" y="1518"/>
                  </a:lnTo>
                  <a:lnTo>
                    <a:pt x="481" y="1518"/>
                  </a:lnTo>
                  <a:lnTo>
                    <a:pt x="474" y="1475"/>
                  </a:lnTo>
                  <a:lnTo>
                    <a:pt x="469" y="1451"/>
                  </a:lnTo>
                  <a:lnTo>
                    <a:pt x="464" y="1431"/>
                  </a:lnTo>
                  <a:lnTo>
                    <a:pt x="454" y="1408"/>
                  </a:lnTo>
                  <a:lnTo>
                    <a:pt x="454" y="1408"/>
                  </a:lnTo>
                  <a:lnTo>
                    <a:pt x="447" y="1393"/>
                  </a:lnTo>
                  <a:lnTo>
                    <a:pt x="439" y="1378"/>
                  </a:lnTo>
                  <a:lnTo>
                    <a:pt x="423" y="1348"/>
                  </a:lnTo>
                  <a:lnTo>
                    <a:pt x="407" y="1326"/>
                  </a:lnTo>
                  <a:lnTo>
                    <a:pt x="399" y="1315"/>
                  </a:lnTo>
                  <a:lnTo>
                    <a:pt x="399" y="1315"/>
                  </a:lnTo>
                  <a:lnTo>
                    <a:pt x="395" y="1307"/>
                  </a:lnTo>
                  <a:lnTo>
                    <a:pt x="390" y="1295"/>
                  </a:lnTo>
                  <a:lnTo>
                    <a:pt x="383" y="1277"/>
                  </a:lnTo>
                  <a:lnTo>
                    <a:pt x="405" y="1277"/>
                  </a:lnTo>
                  <a:lnTo>
                    <a:pt x="361" y="926"/>
                  </a:lnTo>
                  <a:lnTo>
                    <a:pt x="361" y="926"/>
                  </a:lnTo>
                  <a:lnTo>
                    <a:pt x="382" y="927"/>
                  </a:lnTo>
                  <a:lnTo>
                    <a:pt x="394" y="927"/>
                  </a:lnTo>
                  <a:lnTo>
                    <a:pt x="398" y="927"/>
                  </a:lnTo>
                  <a:lnTo>
                    <a:pt x="399" y="926"/>
                  </a:lnTo>
                  <a:lnTo>
                    <a:pt x="399" y="926"/>
                  </a:lnTo>
                  <a:lnTo>
                    <a:pt x="399" y="926"/>
                  </a:lnTo>
                  <a:lnTo>
                    <a:pt x="387" y="903"/>
                  </a:lnTo>
                  <a:lnTo>
                    <a:pt x="377" y="882"/>
                  </a:lnTo>
                  <a:lnTo>
                    <a:pt x="377" y="882"/>
                  </a:lnTo>
                  <a:lnTo>
                    <a:pt x="489" y="832"/>
                  </a:lnTo>
                  <a:lnTo>
                    <a:pt x="571" y="797"/>
                  </a:lnTo>
                  <a:lnTo>
                    <a:pt x="602" y="784"/>
                  </a:lnTo>
                  <a:lnTo>
                    <a:pt x="618" y="778"/>
                  </a:lnTo>
                  <a:lnTo>
                    <a:pt x="618" y="778"/>
                  </a:lnTo>
                  <a:lnTo>
                    <a:pt x="622" y="777"/>
                  </a:lnTo>
                  <a:lnTo>
                    <a:pt x="625" y="774"/>
                  </a:lnTo>
                  <a:lnTo>
                    <a:pt x="629" y="767"/>
                  </a:lnTo>
                  <a:lnTo>
                    <a:pt x="632" y="759"/>
                  </a:lnTo>
                  <a:lnTo>
                    <a:pt x="634" y="748"/>
                  </a:lnTo>
                  <a:lnTo>
                    <a:pt x="634" y="732"/>
                  </a:lnTo>
                  <a:lnTo>
                    <a:pt x="634" y="723"/>
                  </a:lnTo>
                  <a:lnTo>
                    <a:pt x="667" y="707"/>
                  </a:lnTo>
                  <a:lnTo>
                    <a:pt x="667" y="707"/>
                  </a:lnTo>
                  <a:lnTo>
                    <a:pt x="602" y="581"/>
                  </a:lnTo>
                  <a:lnTo>
                    <a:pt x="602" y="581"/>
                  </a:lnTo>
                  <a:lnTo>
                    <a:pt x="585" y="540"/>
                  </a:lnTo>
                  <a:lnTo>
                    <a:pt x="569" y="499"/>
                  </a:lnTo>
                  <a:lnTo>
                    <a:pt x="569" y="499"/>
                  </a:lnTo>
                  <a:lnTo>
                    <a:pt x="561" y="478"/>
                  </a:lnTo>
                  <a:lnTo>
                    <a:pt x="558" y="470"/>
                  </a:lnTo>
                  <a:lnTo>
                    <a:pt x="558" y="466"/>
                  </a:lnTo>
                  <a:lnTo>
                    <a:pt x="558" y="466"/>
                  </a:lnTo>
                  <a:lnTo>
                    <a:pt x="555" y="456"/>
                  </a:lnTo>
                  <a:lnTo>
                    <a:pt x="547" y="437"/>
                  </a:lnTo>
                  <a:lnTo>
                    <a:pt x="536" y="411"/>
                  </a:lnTo>
                  <a:lnTo>
                    <a:pt x="525" y="389"/>
                  </a:lnTo>
                  <a:lnTo>
                    <a:pt x="569" y="428"/>
                  </a:lnTo>
                  <a:lnTo>
                    <a:pt x="580" y="411"/>
                  </a:lnTo>
                  <a:lnTo>
                    <a:pt x="585" y="422"/>
                  </a:lnTo>
                  <a:lnTo>
                    <a:pt x="585" y="422"/>
                  </a:lnTo>
                  <a:lnTo>
                    <a:pt x="593" y="413"/>
                  </a:lnTo>
                  <a:lnTo>
                    <a:pt x="599" y="406"/>
                  </a:lnTo>
                  <a:lnTo>
                    <a:pt x="602" y="400"/>
                  </a:lnTo>
                  <a:lnTo>
                    <a:pt x="602" y="400"/>
                  </a:lnTo>
                  <a:lnTo>
                    <a:pt x="603" y="400"/>
                  </a:lnTo>
                  <a:lnTo>
                    <a:pt x="604" y="402"/>
                  </a:lnTo>
                  <a:lnTo>
                    <a:pt x="610" y="407"/>
                  </a:lnTo>
                  <a:lnTo>
                    <a:pt x="618" y="417"/>
                  </a:lnTo>
                  <a:lnTo>
                    <a:pt x="618" y="417"/>
                  </a:lnTo>
                  <a:lnTo>
                    <a:pt x="623" y="393"/>
                  </a:lnTo>
                  <a:lnTo>
                    <a:pt x="626" y="380"/>
                  </a:lnTo>
                  <a:lnTo>
                    <a:pt x="628" y="377"/>
                  </a:lnTo>
                  <a:lnTo>
                    <a:pt x="629" y="377"/>
                  </a:lnTo>
                  <a:lnTo>
                    <a:pt x="629" y="378"/>
                  </a:lnTo>
                  <a:lnTo>
                    <a:pt x="629" y="378"/>
                  </a:lnTo>
                  <a:close/>
                  <a:moveTo>
                    <a:pt x="465" y="608"/>
                  </a:moveTo>
                  <a:lnTo>
                    <a:pt x="465" y="608"/>
                  </a:lnTo>
                  <a:lnTo>
                    <a:pt x="466" y="610"/>
                  </a:lnTo>
                  <a:lnTo>
                    <a:pt x="468" y="613"/>
                  </a:lnTo>
                  <a:lnTo>
                    <a:pt x="470" y="622"/>
                  </a:lnTo>
                  <a:lnTo>
                    <a:pt x="476" y="655"/>
                  </a:lnTo>
                  <a:lnTo>
                    <a:pt x="481" y="702"/>
                  </a:lnTo>
                  <a:lnTo>
                    <a:pt x="481" y="702"/>
                  </a:lnTo>
                  <a:lnTo>
                    <a:pt x="495" y="700"/>
                  </a:lnTo>
                  <a:lnTo>
                    <a:pt x="505" y="700"/>
                  </a:lnTo>
                  <a:lnTo>
                    <a:pt x="507" y="700"/>
                  </a:lnTo>
                  <a:lnTo>
                    <a:pt x="509" y="702"/>
                  </a:lnTo>
                  <a:lnTo>
                    <a:pt x="509" y="702"/>
                  </a:lnTo>
                  <a:lnTo>
                    <a:pt x="503" y="710"/>
                  </a:lnTo>
                  <a:lnTo>
                    <a:pt x="489" y="725"/>
                  </a:lnTo>
                  <a:lnTo>
                    <a:pt x="470" y="744"/>
                  </a:lnTo>
                  <a:lnTo>
                    <a:pt x="459" y="754"/>
                  </a:lnTo>
                  <a:lnTo>
                    <a:pt x="448" y="762"/>
                  </a:lnTo>
                  <a:lnTo>
                    <a:pt x="448" y="762"/>
                  </a:lnTo>
                  <a:lnTo>
                    <a:pt x="436" y="770"/>
                  </a:lnTo>
                  <a:lnTo>
                    <a:pt x="423" y="777"/>
                  </a:lnTo>
                  <a:lnTo>
                    <a:pt x="391" y="792"/>
                  </a:lnTo>
                  <a:lnTo>
                    <a:pt x="356" y="806"/>
                  </a:lnTo>
                  <a:lnTo>
                    <a:pt x="356" y="806"/>
                  </a:lnTo>
                  <a:lnTo>
                    <a:pt x="360" y="763"/>
                  </a:lnTo>
                  <a:lnTo>
                    <a:pt x="364" y="733"/>
                  </a:lnTo>
                  <a:lnTo>
                    <a:pt x="366" y="718"/>
                  </a:lnTo>
                  <a:lnTo>
                    <a:pt x="366" y="718"/>
                  </a:lnTo>
                  <a:lnTo>
                    <a:pt x="414" y="662"/>
                  </a:lnTo>
                  <a:lnTo>
                    <a:pt x="447" y="625"/>
                  </a:lnTo>
                  <a:lnTo>
                    <a:pt x="459" y="614"/>
                  </a:lnTo>
                  <a:lnTo>
                    <a:pt x="465" y="608"/>
                  </a:lnTo>
                  <a:lnTo>
                    <a:pt x="465" y="6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720985AD-DEEF-4FA9-82DA-2315ADD50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5987" y="3936950"/>
              <a:ext cx="89157" cy="283793"/>
            </a:xfrm>
            <a:custGeom>
              <a:avLst/>
              <a:gdLst>
                <a:gd name="T0" fmla="*/ 21 w 71"/>
                <a:gd name="T1" fmla="*/ 220 h 226"/>
                <a:gd name="T2" fmla="*/ 21 w 71"/>
                <a:gd name="T3" fmla="*/ 204 h 226"/>
                <a:gd name="T4" fmla="*/ 21 w 71"/>
                <a:gd name="T5" fmla="*/ 204 h 226"/>
                <a:gd name="T6" fmla="*/ 10 w 71"/>
                <a:gd name="T7" fmla="*/ 191 h 226"/>
                <a:gd name="T8" fmla="*/ 4 w 71"/>
                <a:gd name="T9" fmla="*/ 183 h 226"/>
                <a:gd name="T10" fmla="*/ 0 w 71"/>
                <a:gd name="T11" fmla="*/ 176 h 226"/>
                <a:gd name="T12" fmla="*/ 0 w 71"/>
                <a:gd name="T13" fmla="*/ 176 h 226"/>
                <a:gd name="T14" fmla="*/ 0 w 71"/>
                <a:gd name="T15" fmla="*/ 149 h 226"/>
                <a:gd name="T16" fmla="*/ 0 w 71"/>
                <a:gd name="T17" fmla="*/ 94 h 226"/>
                <a:gd name="T18" fmla="*/ 0 w 71"/>
                <a:gd name="T19" fmla="*/ 18 h 226"/>
                <a:gd name="T20" fmla="*/ 0 w 71"/>
                <a:gd name="T21" fmla="*/ 18 h 226"/>
                <a:gd name="T22" fmla="*/ 2 w 71"/>
                <a:gd name="T23" fmla="*/ 15 h 226"/>
                <a:gd name="T24" fmla="*/ 10 w 71"/>
                <a:gd name="T25" fmla="*/ 8 h 226"/>
                <a:gd name="T26" fmla="*/ 16 w 71"/>
                <a:gd name="T27" fmla="*/ 5 h 226"/>
                <a:gd name="T28" fmla="*/ 23 w 71"/>
                <a:gd name="T29" fmla="*/ 2 h 226"/>
                <a:gd name="T30" fmla="*/ 30 w 71"/>
                <a:gd name="T31" fmla="*/ 1 h 226"/>
                <a:gd name="T32" fmla="*/ 38 w 71"/>
                <a:gd name="T33" fmla="*/ 0 h 226"/>
                <a:gd name="T34" fmla="*/ 38 w 71"/>
                <a:gd name="T35" fmla="*/ 0 h 226"/>
                <a:gd name="T36" fmla="*/ 45 w 71"/>
                <a:gd name="T37" fmla="*/ 1 h 226"/>
                <a:gd name="T38" fmla="*/ 51 w 71"/>
                <a:gd name="T39" fmla="*/ 2 h 226"/>
                <a:gd name="T40" fmla="*/ 57 w 71"/>
                <a:gd name="T41" fmla="*/ 5 h 226"/>
                <a:gd name="T42" fmla="*/ 61 w 71"/>
                <a:gd name="T43" fmla="*/ 8 h 226"/>
                <a:gd name="T44" fmla="*/ 68 w 71"/>
                <a:gd name="T45" fmla="*/ 15 h 226"/>
                <a:gd name="T46" fmla="*/ 71 w 71"/>
                <a:gd name="T47" fmla="*/ 18 h 226"/>
                <a:gd name="T48" fmla="*/ 71 w 71"/>
                <a:gd name="T49" fmla="*/ 176 h 226"/>
                <a:gd name="T50" fmla="*/ 49 w 71"/>
                <a:gd name="T51" fmla="*/ 204 h 226"/>
                <a:gd name="T52" fmla="*/ 49 w 71"/>
                <a:gd name="T53" fmla="*/ 220 h 226"/>
                <a:gd name="T54" fmla="*/ 49 w 71"/>
                <a:gd name="T55" fmla="*/ 220 h 226"/>
                <a:gd name="T56" fmla="*/ 49 w 71"/>
                <a:gd name="T57" fmla="*/ 222 h 226"/>
                <a:gd name="T58" fmla="*/ 47 w 71"/>
                <a:gd name="T59" fmla="*/ 223 h 226"/>
                <a:gd name="T60" fmla="*/ 45 w 71"/>
                <a:gd name="T61" fmla="*/ 224 h 226"/>
                <a:gd name="T62" fmla="*/ 38 w 71"/>
                <a:gd name="T63" fmla="*/ 226 h 226"/>
                <a:gd name="T64" fmla="*/ 38 w 71"/>
                <a:gd name="T65" fmla="*/ 226 h 226"/>
                <a:gd name="T66" fmla="*/ 31 w 71"/>
                <a:gd name="T67" fmla="*/ 224 h 226"/>
                <a:gd name="T68" fmla="*/ 26 w 71"/>
                <a:gd name="T69" fmla="*/ 223 h 226"/>
                <a:gd name="T70" fmla="*/ 21 w 71"/>
                <a:gd name="T71" fmla="*/ 220 h 226"/>
                <a:gd name="T72" fmla="*/ 21 w 71"/>
                <a:gd name="T73" fmla="*/ 22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" h="226">
                  <a:moveTo>
                    <a:pt x="21" y="220"/>
                  </a:moveTo>
                  <a:lnTo>
                    <a:pt x="21" y="204"/>
                  </a:lnTo>
                  <a:lnTo>
                    <a:pt x="21" y="204"/>
                  </a:lnTo>
                  <a:lnTo>
                    <a:pt x="10" y="191"/>
                  </a:lnTo>
                  <a:lnTo>
                    <a:pt x="4" y="183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49"/>
                  </a:lnTo>
                  <a:lnTo>
                    <a:pt x="0" y="9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5"/>
                  </a:lnTo>
                  <a:lnTo>
                    <a:pt x="10" y="8"/>
                  </a:lnTo>
                  <a:lnTo>
                    <a:pt x="16" y="5"/>
                  </a:lnTo>
                  <a:lnTo>
                    <a:pt x="23" y="2"/>
                  </a:lnTo>
                  <a:lnTo>
                    <a:pt x="30" y="1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5" y="1"/>
                  </a:lnTo>
                  <a:lnTo>
                    <a:pt x="51" y="2"/>
                  </a:lnTo>
                  <a:lnTo>
                    <a:pt x="57" y="5"/>
                  </a:lnTo>
                  <a:lnTo>
                    <a:pt x="61" y="8"/>
                  </a:lnTo>
                  <a:lnTo>
                    <a:pt x="68" y="15"/>
                  </a:lnTo>
                  <a:lnTo>
                    <a:pt x="71" y="18"/>
                  </a:lnTo>
                  <a:lnTo>
                    <a:pt x="71" y="176"/>
                  </a:lnTo>
                  <a:lnTo>
                    <a:pt x="49" y="204"/>
                  </a:lnTo>
                  <a:lnTo>
                    <a:pt x="49" y="220"/>
                  </a:lnTo>
                  <a:lnTo>
                    <a:pt x="49" y="220"/>
                  </a:lnTo>
                  <a:lnTo>
                    <a:pt x="49" y="222"/>
                  </a:lnTo>
                  <a:lnTo>
                    <a:pt x="47" y="223"/>
                  </a:lnTo>
                  <a:lnTo>
                    <a:pt x="45" y="224"/>
                  </a:lnTo>
                  <a:lnTo>
                    <a:pt x="38" y="226"/>
                  </a:lnTo>
                  <a:lnTo>
                    <a:pt x="38" y="226"/>
                  </a:lnTo>
                  <a:lnTo>
                    <a:pt x="31" y="224"/>
                  </a:lnTo>
                  <a:lnTo>
                    <a:pt x="26" y="223"/>
                  </a:lnTo>
                  <a:lnTo>
                    <a:pt x="21" y="220"/>
                  </a:lnTo>
                  <a:lnTo>
                    <a:pt x="21" y="22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809AB4BE-DF9E-F341-4358-B0231D1C4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93" y="4046198"/>
              <a:ext cx="70320" cy="109248"/>
            </a:xfrm>
            <a:custGeom>
              <a:avLst/>
              <a:gdLst>
                <a:gd name="T0" fmla="*/ 51 w 56"/>
                <a:gd name="T1" fmla="*/ 7 h 87"/>
                <a:gd name="T2" fmla="*/ 41 w 56"/>
                <a:gd name="T3" fmla="*/ 3 h 87"/>
                <a:gd name="T4" fmla="*/ 35 w 56"/>
                <a:gd name="T5" fmla="*/ 2 h 87"/>
                <a:gd name="T6" fmla="*/ 18 w 56"/>
                <a:gd name="T7" fmla="*/ 2 h 87"/>
                <a:gd name="T8" fmla="*/ 13 w 56"/>
                <a:gd name="T9" fmla="*/ 6 h 87"/>
                <a:gd name="T10" fmla="*/ 13 w 56"/>
                <a:gd name="T11" fmla="*/ 7 h 87"/>
                <a:gd name="T12" fmla="*/ 17 w 56"/>
                <a:gd name="T13" fmla="*/ 18 h 87"/>
                <a:gd name="T14" fmla="*/ 18 w 56"/>
                <a:gd name="T15" fmla="*/ 18 h 87"/>
                <a:gd name="T16" fmla="*/ 20 w 56"/>
                <a:gd name="T17" fmla="*/ 18 h 87"/>
                <a:gd name="T18" fmla="*/ 24 w 56"/>
                <a:gd name="T19" fmla="*/ 21 h 87"/>
                <a:gd name="T20" fmla="*/ 25 w 56"/>
                <a:gd name="T21" fmla="*/ 24 h 87"/>
                <a:gd name="T22" fmla="*/ 24 w 56"/>
                <a:gd name="T23" fmla="*/ 24 h 87"/>
                <a:gd name="T24" fmla="*/ 14 w 56"/>
                <a:gd name="T25" fmla="*/ 24 h 87"/>
                <a:gd name="T26" fmla="*/ 7 w 56"/>
                <a:gd name="T27" fmla="*/ 29 h 87"/>
                <a:gd name="T28" fmla="*/ 7 w 56"/>
                <a:gd name="T29" fmla="*/ 31 h 87"/>
                <a:gd name="T30" fmla="*/ 13 w 56"/>
                <a:gd name="T31" fmla="*/ 35 h 87"/>
                <a:gd name="T32" fmla="*/ 20 w 56"/>
                <a:gd name="T33" fmla="*/ 41 h 87"/>
                <a:gd name="T34" fmla="*/ 21 w 56"/>
                <a:gd name="T35" fmla="*/ 46 h 87"/>
                <a:gd name="T36" fmla="*/ 18 w 56"/>
                <a:gd name="T37" fmla="*/ 46 h 87"/>
                <a:gd name="T38" fmla="*/ 6 w 56"/>
                <a:gd name="T39" fmla="*/ 47 h 87"/>
                <a:gd name="T40" fmla="*/ 0 w 56"/>
                <a:gd name="T41" fmla="*/ 50 h 87"/>
                <a:gd name="T42" fmla="*/ 2 w 56"/>
                <a:gd name="T43" fmla="*/ 51 h 87"/>
                <a:gd name="T44" fmla="*/ 13 w 56"/>
                <a:gd name="T45" fmla="*/ 55 h 87"/>
                <a:gd name="T46" fmla="*/ 13 w 56"/>
                <a:gd name="T47" fmla="*/ 57 h 87"/>
                <a:gd name="T48" fmla="*/ 11 w 56"/>
                <a:gd name="T49" fmla="*/ 59 h 87"/>
                <a:gd name="T50" fmla="*/ 7 w 56"/>
                <a:gd name="T51" fmla="*/ 67 h 87"/>
                <a:gd name="T52" fmla="*/ 10 w 56"/>
                <a:gd name="T53" fmla="*/ 73 h 87"/>
                <a:gd name="T54" fmla="*/ 14 w 56"/>
                <a:gd name="T55" fmla="*/ 78 h 87"/>
                <a:gd name="T56" fmla="*/ 44 w 56"/>
                <a:gd name="T57" fmla="*/ 85 h 87"/>
                <a:gd name="T58" fmla="*/ 52 w 56"/>
                <a:gd name="T59" fmla="*/ 85 h 87"/>
                <a:gd name="T60" fmla="*/ 54 w 56"/>
                <a:gd name="T61" fmla="*/ 81 h 87"/>
                <a:gd name="T62" fmla="*/ 56 w 56"/>
                <a:gd name="T63" fmla="*/ 51 h 87"/>
                <a:gd name="T64" fmla="*/ 56 w 56"/>
                <a:gd name="T65" fmla="*/ 26 h 87"/>
                <a:gd name="T66" fmla="*/ 54 w 56"/>
                <a:gd name="T67" fmla="*/ 11 h 87"/>
                <a:gd name="T68" fmla="*/ 51 w 56"/>
                <a:gd name="T69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87">
                  <a:moveTo>
                    <a:pt x="51" y="7"/>
                  </a:moveTo>
                  <a:lnTo>
                    <a:pt x="51" y="7"/>
                  </a:lnTo>
                  <a:lnTo>
                    <a:pt x="47" y="6"/>
                  </a:lnTo>
                  <a:lnTo>
                    <a:pt x="41" y="3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6" y="0"/>
                  </a:lnTo>
                  <a:lnTo>
                    <a:pt x="18" y="2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5" y="15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4" y="21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14" y="24"/>
                  </a:lnTo>
                  <a:lnTo>
                    <a:pt x="9" y="26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31"/>
                  </a:lnTo>
                  <a:lnTo>
                    <a:pt x="9" y="32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20" y="41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1" y="46"/>
                  </a:lnTo>
                  <a:lnTo>
                    <a:pt x="6" y="47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10" y="54"/>
                  </a:lnTo>
                  <a:lnTo>
                    <a:pt x="13" y="55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1" y="59"/>
                  </a:lnTo>
                  <a:lnTo>
                    <a:pt x="9" y="62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10" y="73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32" y="84"/>
                  </a:lnTo>
                  <a:lnTo>
                    <a:pt x="44" y="85"/>
                  </a:lnTo>
                  <a:lnTo>
                    <a:pt x="50" y="87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4" y="81"/>
                  </a:lnTo>
                  <a:lnTo>
                    <a:pt x="55" y="74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26"/>
                  </a:lnTo>
                  <a:lnTo>
                    <a:pt x="55" y="17"/>
                  </a:lnTo>
                  <a:lnTo>
                    <a:pt x="54" y="11"/>
                  </a:lnTo>
                  <a:lnTo>
                    <a:pt x="51" y="7"/>
                  </a:lnTo>
                  <a:lnTo>
                    <a:pt x="51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EFCAFEB-4120-3A2C-7C85-6CB2DEA60CC7}"/>
              </a:ext>
            </a:extLst>
          </p:cNvPr>
          <p:cNvGrpSpPr/>
          <p:nvPr/>
        </p:nvGrpSpPr>
        <p:grpSpPr>
          <a:xfrm>
            <a:off x="7576571" y="932627"/>
            <a:ext cx="892818" cy="2496373"/>
            <a:chOff x="4213201" y="1150505"/>
            <a:chExt cx="892818" cy="2496373"/>
          </a:xfrm>
        </p:grpSpPr>
        <p:sp>
          <p:nvSpPr>
            <p:cNvPr id="19" name="Freeform 29">
              <a:extLst>
                <a:ext uri="{FF2B5EF4-FFF2-40B4-BE49-F238E27FC236}">
                  <a16:creationId xmlns:a16="http://schemas.microsoft.com/office/drawing/2014/main" id="{688DD294-C05A-128C-1F69-34890A557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390" y="1150505"/>
              <a:ext cx="105481" cy="307652"/>
            </a:xfrm>
            <a:custGeom>
              <a:avLst/>
              <a:gdLst>
                <a:gd name="T0" fmla="*/ 17 w 84"/>
                <a:gd name="T1" fmla="*/ 9 h 245"/>
                <a:gd name="T2" fmla="*/ 17 w 84"/>
                <a:gd name="T3" fmla="*/ 9 h 245"/>
                <a:gd name="T4" fmla="*/ 14 w 84"/>
                <a:gd name="T5" fmla="*/ 17 h 245"/>
                <a:gd name="T6" fmla="*/ 11 w 84"/>
                <a:gd name="T7" fmla="*/ 37 h 245"/>
                <a:gd name="T8" fmla="*/ 6 w 84"/>
                <a:gd name="T9" fmla="*/ 93 h 245"/>
                <a:gd name="T10" fmla="*/ 2 w 84"/>
                <a:gd name="T11" fmla="*/ 149 h 245"/>
                <a:gd name="T12" fmla="*/ 0 w 84"/>
                <a:gd name="T13" fmla="*/ 168 h 245"/>
                <a:gd name="T14" fmla="*/ 2 w 84"/>
                <a:gd name="T15" fmla="*/ 178 h 245"/>
                <a:gd name="T16" fmla="*/ 2 w 84"/>
                <a:gd name="T17" fmla="*/ 178 h 245"/>
                <a:gd name="T18" fmla="*/ 13 w 84"/>
                <a:gd name="T19" fmla="*/ 197 h 245"/>
                <a:gd name="T20" fmla="*/ 22 w 84"/>
                <a:gd name="T21" fmla="*/ 212 h 245"/>
                <a:gd name="T22" fmla="*/ 20 w 84"/>
                <a:gd name="T23" fmla="*/ 238 h 245"/>
                <a:gd name="T24" fmla="*/ 20 w 84"/>
                <a:gd name="T25" fmla="*/ 238 h 245"/>
                <a:gd name="T26" fmla="*/ 26 w 84"/>
                <a:gd name="T27" fmla="*/ 242 h 245"/>
                <a:gd name="T28" fmla="*/ 33 w 84"/>
                <a:gd name="T29" fmla="*/ 243 h 245"/>
                <a:gd name="T30" fmla="*/ 39 w 84"/>
                <a:gd name="T31" fmla="*/ 245 h 245"/>
                <a:gd name="T32" fmla="*/ 39 w 84"/>
                <a:gd name="T33" fmla="*/ 245 h 245"/>
                <a:gd name="T34" fmla="*/ 43 w 84"/>
                <a:gd name="T35" fmla="*/ 243 h 245"/>
                <a:gd name="T36" fmla="*/ 47 w 84"/>
                <a:gd name="T37" fmla="*/ 242 h 245"/>
                <a:gd name="T38" fmla="*/ 50 w 84"/>
                <a:gd name="T39" fmla="*/ 239 h 245"/>
                <a:gd name="T40" fmla="*/ 50 w 84"/>
                <a:gd name="T41" fmla="*/ 212 h 245"/>
                <a:gd name="T42" fmla="*/ 50 w 84"/>
                <a:gd name="T43" fmla="*/ 212 h 245"/>
                <a:gd name="T44" fmla="*/ 62 w 84"/>
                <a:gd name="T45" fmla="*/ 202 h 245"/>
                <a:gd name="T46" fmla="*/ 72 w 84"/>
                <a:gd name="T47" fmla="*/ 193 h 245"/>
                <a:gd name="T48" fmla="*/ 76 w 84"/>
                <a:gd name="T49" fmla="*/ 189 h 245"/>
                <a:gd name="T50" fmla="*/ 77 w 84"/>
                <a:gd name="T51" fmla="*/ 184 h 245"/>
                <a:gd name="T52" fmla="*/ 77 w 84"/>
                <a:gd name="T53" fmla="*/ 184 h 245"/>
                <a:gd name="T54" fmla="*/ 80 w 84"/>
                <a:gd name="T55" fmla="*/ 154 h 245"/>
                <a:gd name="T56" fmla="*/ 81 w 84"/>
                <a:gd name="T57" fmla="*/ 97 h 245"/>
                <a:gd name="T58" fmla="*/ 84 w 84"/>
                <a:gd name="T59" fmla="*/ 16 h 245"/>
                <a:gd name="T60" fmla="*/ 84 w 84"/>
                <a:gd name="T61" fmla="*/ 16 h 245"/>
                <a:gd name="T62" fmla="*/ 84 w 84"/>
                <a:gd name="T63" fmla="*/ 13 h 245"/>
                <a:gd name="T64" fmla="*/ 78 w 84"/>
                <a:gd name="T65" fmla="*/ 8 h 245"/>
                <a:gd name="T66" fmla="*/ 76 w 84"/>
                <a:gd name="T67" fmla="*/ 5 h 245"/>
                <a:gd name="T68" fmla="*/ 70 w 84"/>
                <a:gd name="T69" fmla="*/ 2 h 245"/>
                <a:gd name="T70" fmla="*/ 65 w 84"/>
                <a:gd name="T71" fmla="*/ 1 h 245"/>
                <a:gd name="T72" fmla="*/ 57 w 84"/>
                <a:gd name="T73" fmla="*/ 0 h 245"/>
                <a:gd name="T74" fmla="*/ 57 w 84"/>
                <a:gd name="T75" fmla="*/ 0 h 245"/>
                <a:gd name="T76" fmla="*/ 40 w 84"/>
                <a:gd name="T77" fmla="*/ 0 h 245"/>
                <a:gd name="T78" fmla="*/ 31 w 84"/>
                <a:gd name="T79" fmla="*/ 2 h 245"/>
                <a:gd name="T80" fmla="*/ 22 w 84"/>
                <a:gd name="T81" fmla="*/ 5 h 245"/>
                <a:gd name="T82" fmla="*/ 17 w 84"/>
                <a:gd name="T83" fmla="*/ 9 h 245"/>
                <a:gd name="T84" fmla="*/ 17 w 84"/>
                <a:gd name="T85" fmla="*/ 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245">
                  <a:moveTo>
                    <a:pt x="17" y="9"/>
                  </a:moveTo>
                  <a:lnTo>
                    <a:pt x="17" y="9"/>
                  </a:lnTo>
                  <a:lnTo>
                    <a:pt x="14" y="17"/>
                  </a:lnTo>
                  <a:lnTo>
                    <a:pt x="11" y="37"/>
                  </a:lnTo>
                  <a:lnTo>
                    <a:pt x="6" y="93"/>
                  </a:lnTo>
                  <a:lnTo>
                    <a:pt x="2" y="149"/>
                  </a:lnTo>
                  <a:lnTo>
                    <a:pt x="0" y="168"/>
                  </a:lnTo>
                  <a:lnTo>
                    <a:pt x="2" y="178"/>
                  </a:lnTo>
                  <a:lnTo>
                    <a:pt x="2" y="178"/>
                  </a:lnTo>
                  <a:lnTo>
                    <a:pt x="13" y="197"/>
                  </a:lnTo>
                  <a:lnTo>
                    <a:pt x="22" y="212"/>
                  </a:lnTo>
                  <a:lnTo>
                    <a:pt x="20" y="238"/>
                  </a:lnTo>
                  <a:lnTo>
                    <a:pt x="20" y="238"/>
                  </a:lnTo>
                  <a:lnTo>
                    <a:pt x="26" y="242"/>
                  </a:lnTo>
                  <a:lnTo>
                    <a:pt x="33" y="243"/>
                  </a:lnTo>
                  <a:lnTo>
                    <a:pt x="39" y="245"/>
                  </a:lnTo>
                  <a:lnTo>
                    <a:pt x="39" y="245"/>
                  </a:lnTo>
                  <a:lnTo>
                    <a:pt x="43" y="243"/>
                  </a:lnTo>
                  <a:lnTo>
                    <a:pt x="47" y="242"/>
                  </a:lnTo>
                  <a:lnTo>
                    <a:pt x="50" y="239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62" y="202"/>
                  </a:lnTo>
                  <a:lnTo>
                    <a:pt x="72" y="193"/>
                  </a:lnTo>
                  <a:lnTo>
                    <a:pt x="76" y="189"/>
                  </a:lnTo>
                  <a:lnTo>
                    <a:pt x="77" y="184"/>
                  </a:lnTo>
                  <a:lnTo>
                    <a:pt x="77" y="184"/>
                  </a:lnTo>
                  <a:lnTo>
                    <a:pt x="80" y="154"/>
                  </a:lnTo>
                  <a:lnTo>
                    <a:pt x="81" y="97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3"/>
                  </a:lnTo>
                  <a:lnTo>
                    <a:pt x="78" y="8"/>
                  </a:lnTo>
                  <a:lnTo>
                    <a:pt x="76" y="5"/>
                  </a:lnTo>
                  <a:lnTo>
                    <a:pt x="70" y="2"/>
                  </a:lnTo>
                  <a:lnTo>
                    <a:pt x="65" y="1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40" y="0"/>
                  </a:lnTo>
                  <a:lnTo>
                    <a:pt x="31" y="2"/>
                  </a:lnTo>
                  <a:lnTo>
                    <a:pt x="22" y="5"/>
                  </a:lnTo>
                  <a:lnTo>
                    <a:pt x="17" y="9"/>
                  </a:lnTo>
                  <a:lnTo>
                    <a:pt x="17" y="9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30">
              <a:extLst>
                <a:ext uri="{FF2B5EF4-FFF2-40B4-BE49-F238E27FC236}">
                  <a16:creationId xmlns:a16="http://schemas.microsoft.com/office/drawing/2014/main" id="{319B8A4C-BE66-1BFC-3C45-B49B11864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01" y="1248451"/>
              <a:ext cx="892818" cy="2398427"/>
            </a:xfrm>
            <a:custGeom>
              <a:avLst/>
              <a:gdLst>
                <a:gd name="T0" fmla="*/ 498 w 711"/>
                <a:gd name="T1" fmla="*/ 0 h 1910"/>
                <a:gd name="T2" fmla="*/ 421 w 711"/>
                <a:gd name="T3" fmla="*/ 15 h 1910"/>
                <a:gd name="T4" fmla="*/ 300 w 711"/>
                <a:gd name="T5" fmla="*/ 132 h 1910"/>
                <a:gd name="T6" fmla="*/ 263 w 711"/>
                <a:gd name="T7" fmla="*/ 194 h 1910"/>
                <a:gd name="T8" fmla="*/ 181 w 711"/>
                <a:gd name="T9" fmla="*/ 452 h 1910"/>
                <a:gd name="T10" fmla="*/ 77 w 711"/>
                <a:gd name="T11" fmla="*/ 693 h 1910"/>
                <a:gd name="T12" fmla="*/ 39 w 711"/>
                <a:gd name="T13" fmla="*/ 873 h 1910"/>
                <a:gd name="T14" fmla="*/ 28 w 711"/>
                <a:gd name="T15" fmla="*/ 1317 h 1910"/>
                <a:gd name="T16" fmla="*/ 214 w 711"/>
                <a:gd name="T17" fmla="*/ 1585 h 1910"/>
                <a:gd name="T18" fmla="*/ 224 w 711"/>
                <a:gd name="T19" fmla="*/ 1629 h 1910"/>
                <a:gd name="T20" fmla="*/ 211 w 711"/>
                <a:gd name="T21" fmla="*/ 1631 h 1910"/>
                <a:gd name="T22" fmla="*/ 203 w 711"/>
                <a:gd name="T23" fmla="*/ 1640 h 1910"/>
                <a:gd name="T24" fmla="*/ 166 w 711"/>
                <a:gd name="T25" fmla="*/ 1661 h 1910"/>
                <a:gd name="T26" fmla="*/ 140 w 711"/>
                <a:gd name="T27" fmla="*/ 1676 h 1910"/>
                <a:gd name="T28" fmla="*/ 159 w 711"/>
                <a:gd name="T29" fmla="*/ 1706 h 1910"/>
                <a:gd name="T30" fmla="*/ 300 w 711"/>
                <a:gd name="T31" fmla="*/ 1743 h 1910"/>
                <a:gd name="T32" fmla="*/ 296 w 711"/>
                <a:gd name="T33" fmla="*/ 1777 h 1910"/>
                <a:gd name="T34" fmla="*/ 274 w 711"/>
                <a:gd name="T35" fmla="*/ 1787 h 1910"/>
                <a:gd name="T36" fmla="*/ 257 w 711"/>
                <a:gd name="T37" fmla="*/ 1777 h 1910"/>
                <a:gd name="T38" fmla="*/ 244 w 711"/>
                <a:gd name="T39" fmla="*/ 1785 h 1910"/>
                <a:gd name="T40" fmla="*/ 246 w 711"/>
                <a:gd name="T41" fmla="*/ 1805 h 1910"/>
                <a:gd name="T42" fmla="*/ 174 w 711"/>
                <a:gd name="T43" fmla="*/ 1854 h 1910"/>
                <a:gd name="T44" fmla="*/ 166 w 711"/>
                <a:gd name="T45" fmla="*/ 1894 h 1910"/>
                <a:gd name="T46" fmla="*/ 233 w 711"/>
                <a:gd name="T47" fmla="*/ 1909 h 1910"/>
                <a:gd name="T48" fmla="*/ 335 w 711"/>
                <a:gd name="T49" fmla="*/ 1883 h 1910"/>
                <a:gd name="T50" fmla="*/ 436 w 711"/>
                <a:gd name="T51" fmla="*/ 1862 h 1910"/>
                <a:gd name="T52" fmla="*/ 432 w 711"/>
                <a:gd name="T53" fmla="*/ 1772 h 1910"/>
                <a:gd name="T54" fmla="*/ 421 w 711"/>
                <a:gd name="T55" fmla="*/ 1758 h 1910"/>
                <a:gd name="T56" fmla="*/ 405 w 711"/>
                <a:gd name="T57" fmla="*/ 1743 h 1910"/>
                <a:gd name="T58" fmla="*/ 350 w 711"/>
                <a:gd name="T59" fmla="*/ 1592 h 1910"/>
                <a:gd name="T60" fmla="*/ 290 w 711"/>
                <a:gd name="T61" fmla="*/ 1405 h 1910"/>
                <a:gd name="T62" fmla="*/ 306 w 711"/>
                <a:gd name="T63" fmla="*/ 1050 h 1910"/>
                <a:gd name="T64" fmla="*/ 316 w 711"/>
                <a:gd name="T65" fmla="*/ 893 h 1910"/>
                <a:gd name="T66" fmla="*/ 345 w 711"/>
                <a:gd name="T67" fmla="*/ 775 h 1910"/>
                <a:gd name="T68" fmla="*/ 469 w 711"/>
                <a:gd name="T69" fmla="*/ 542 h 1910"/>
                <a:gd name="T70" fmla="*/ 542 w 711"/>
                <a:gd name="T71" fmla="*/ 452 h 1910"/>
                <a:gd name="T72" fmla="*/ 555 w 711"/>
                <a:gd name="T73" fmla="*/ 445 h 1910"/>
                <a:gd name="T74" fmla="*/ 611 w 711"/>
                <a:gd name="T75" fmla="*/ 438 h 1910"/>
                <a:gd name="T76" fmla="*/ 624 w 711"/>
                <a:gd name="T77" fmla="*/ 424 h 1910"/>
                <a:gd name="T78" fmla="*/ 667 w 711"/>
                <a:gd name="T79" fmla="*/ 394 h 1910"/>
                <a:gd name="T80" fmla="*/ 678 w 711"/>
                <a:gd name="T81" fmla="*/ 408 h 1910"/>
                <a:gd name="T82" fmla="*/ 700 w 711"/>
                <a:gd name="T83" fmla="*/ 349 h 1910"/>
                <a:gd name="T84" fmla="*/ 700 w 711"/>
                <a:gd name="T85" fmla="*/ 249 h 1910"/>
                <a:gd name="T86" fmla="*/ 711 w 711"/>
                <a:gd name="T87" fmla="*/ 227 h 1910"/>
                <a:gd name="T88" fmla="*/ 689 w 711"/>
                <a:gd name="T89" fmla="*/ 189 h 1910"/>
                <a:gd name="T90" fmla="*/ 645 w 711"/>
                <a:gd name="T91" fmla="*/ 189 h 1910"/>
                <a:gd name="T92" fmla="*/ 585 w 711"/>
                <a:gd name="T93" fmla="*/ 172 h 1910"/>
                <a:gd name="T94" fmla="*/ 525 w 711"/>
                <a:gd name="T95" fmla="*/ 150 h 1910"/>
                <a:gd name="T96" fmla="*/ 465 w 711"/>
                <a:gd name="T97" fmla="*/ 156 h 1910"/>
                <a:gd name="T98" fmla="*/ 454 w 711"/>
                <a:gd name="T99" fmla="*/ 146 h 1910"/>
                <a:gd name="T100" fmla="*/ 510 w 711"/>
                <a:gd name="T101" fmla="*/ 122 h 1910"/>
                <a:gd name="T102" fmla="*/ 536 w 711"/>
                <a:gd name="T103" fmla="*/ 128 h 1910"/>
                <a:gd name="T104" fmla="*/ 536 w 711"/>
                <a:gd name="T105" fmla="*/ 102 h 1910"/>
                <a:gd name="T106" fmla="*/ 574 w 711"/>
                <a:gd name="T107" fmla="*/ 101 h 1910"/>
                <a:gd name="T108" fmla="*/ 542 w 711"/>
                <a:gd name="T109" fmla="*/ 74 h 1910"/>
                <a:gd name="T110" fmla="*/ 574 w 711"/>
                <a:gd name="T111" fmla="*/ 61 h 1910"/>
                <a:gd name="T112" fmla="*/ 568 w 711"/>
                <a:gd name="T113" fmla="*/ 38 h 1910"/>
                <a:gd name="T114" fmla="*/ 559 w 711"/>
                <a:gd name="T115" fmla="*/ 22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1" h="1910">
                  <a:moveTo>
                    <a:pt x="552" y="8"/>
                  </a:moveTo>
                  <a:lnTo>
                    <a:pt x="552" y="8"/>
                  </a:lnTo>
                  <a:lnTo>
                    <a:pt x="544" y="8"/>
                  </a:lnTo>
                  <a:lnTo>
                    <a:pt x="536" y="5"/>
                  </a:lnTo>
                  <a:lnTo>
                    <a:pt x="514" y="2"/>
                  </a:lnTo>
                  <a:lnTo>
                    <a:pt x="514" y="2"/>
                  </a:lnTo>
                  <a:lnTo>
                    <a:pt x="505" y="1"/>
                  </a:lnTo>
                  <a:lnTo>
                    <a:pt x="498" y="0"/>
                  </a:lnTo>
                  <a:lnTo>
                    <a:pt x="490" y="0"/>
                  </a:lnTo>
                  <a:lnTo>
                    <a:pt x="476" y="2"/>
                  </a:lnTo>
                  <a:lnTo>
                    <a:pt x="476" y="2"/>
                  </a:lnTo>
                  <a:lnTo>
                    <a:pt x="460" y="6"/>
                  </a:lnTo>
                  <a:lnTo>
                    <a:pt x="446" y="8"/>
                  </a:lnTo>
                  <a:lnTo>
                    <a:pt x="432" y="8"/>
                  </a:lnTo>
                  <a:lnTo>
                    <a:pt x="432" y="8"/>
                  </a:lnTo>
                  <a:lnTo>
                    <a:pt x="421" y="15"/>
                  </a:lnTo>
                  <a:lnTo>
                    <a:pt x="394" y="31"/>
                  </a:lnTo>
                  <a:lnTo>
                    <a:pt x="378" y="43"/>
                  </a:lnTo>
                  <a:lnTo>
                    <a:pt x="363" y="56"/>
                  </a:lnTo>
                  <a:lnTo>
                    <a:pt x="346" y="69"/>
                  </a:lnTo>
                  <a:lnTo>
                    <a:pt x="334" y="85"/>
                  </a:lnTo>
                  <a:lnTo>
                    <a:pt x="334" y="85"/>
                  </a:lnTo>
                  <a:lnTo>
                    <a:pt x="313" y="111"/>
                  </a:lnTo>
                  <a:lnTo>
                    <a:pt x="300" y="132"/>
                  </a:lnTo>
                  <a:lnTo>
                    <a:pt x="289" y="149"/>
                  </a:lnTo>
                  <a:lnTo>
                    <a:pt x="286" y="156"/>
                  </a:lnTo>
                  <a:lnTo>
                    <a:pt x="285" y="161"/>
                  </a:lnTo>
                  <a:lnTo>
                    <a:pt x="285" y="161"/>
                  </a:lnTo>
                  <a:lnTo>
                    <a:pt x="281" y="178"/>
                  </a:lnTo>
                  <a:lnTo>
                    <a:pt x="279" y="183"/>
                  </a:lnTo>
                  <a:lnTo>
                    <a:pt x="263" y="194"/>
                  </a:lnTo>
                  <a:lnTo>
                    <a:pt x="263" y="194"/>
                  </a:lnTo>
                  <a:lnTo>
                    <a:pt x="279" y="257"/>
                  </a:lnTo>
                  <a:lnTo>
                    <a:pt x="291" y="301"/>
                  </a:lnTo>
                  <a:lnTo>
                    <a:pt x="296" y="320"/>
                  </a:lnTo>
                  <a:lnTo>
                    <a:pt x="296" y="320"/>
                  </a:lnTo>
                  <a:lnTo>
                    <a:pt x="282" y="335"/>
                  </a:lnTo>
                  <a:lnTo>
                    <a:pt x="252" y="369"/>
                  </a:lnTo>
                  <a:lnTo>
                    <a:pt x="181" y="452"/>
                  </a:lnTo>
                  <a:lnTo>
                    <a:pt x="181" y="452"/>
                  </a:lnTo>
                  <a:lnTo>
                    <a:pt x="174" y="460"/>
                  </a:lnTo>
                  <a:lnTo>
                    <a:pt x="167" y="471"/>
                  </a:lnTo>
                  <a:lnTo>
                    <a:pt x="152" y="497"/>
                  </a:lnTo>
                  <a:lnTo>
                    <a:pt x="138" y="528"/>
                  </a:lnTo>
                  <a:lnTo>
                    <a:pt x="125" y="561"/>
                  </a:lnTo>
                  <a:lnTo>
                    <a:pt x="99" y="631"/>
                  </a:lnTo>
                  <a:lnTo>
                    <a:pt x="77" y="693"/>
                  </a:lnTo>
                  <a:lnTo>
                    <a:pt x="77" y="693"/>
                  </a:lnTo>
                  <a:lnTo>
                    <a:pt x="66" y="719"/>
                  </a:lnTo>
                  <a:lnTo>
                    <a:pt x="55" y="742"/>
                  </a:lnTo>
                  <a:lnTo>
                    <a:pt x="41" y="765"/>
                  </a:lnTo>
                  <a:lnTo>
                    <a:pt x="29" y="784"/>
                  </a:lnTo>
                  <a:lnTo>
                    <a:pt x="9" y="813"/>
                  </a:lnTo>
                  <a:lnTo>
                    <a:pt x="0" y="824"/>
                  </a:lnTo>
                  <a:lnTo>
                    <a:pt x="39" y="846"/>
                  </a:lnTo>
                  <a:lnTo>
                    <a:pt x="39" y="873"/>
                  </a:lnTo>
                  <a:lnTo>
                    <a:pt x="39" y="873"/>
                  </a:lnTo>
                  <a:lnTo>
                    <a:pt x="22" y="1202"/>
                  </a:lnTo>
                  <a:lnTo>
                    <a:pt x="22" y="1202"/>
                  </a:lnTo>
                  <a:lnTo>
                    <a:pt x="21" y="1234"/>
                  </a:lnTo>
                  <a:lnTo>
                    <a:pt x="22" y="1262"/>
                  </a:lnTo>
                  <a:lnTo>
                    <a:pt x="24" y="1290"/>
                  </a:lnTo>
                  <a:lnTo>
                    <a:pt x="28" y="1317"/>
                  </a:lnTo>
                  <a:lnTo>
                    <a:pt x="28" y="1317"/>
                  </a:lnTo>
                  <a:lnTo>
                    <a:pt x="35" y="1344"/>
                  </a:lnTo>
                  <a:lnTo>
                    <a:pt x="41" y="1369"/>
                  </a:lnTo>
                  <a:lnTo>
                    <a:pt x="50" y="1394"/>
                  </a:lnTo>
                  <a:lnTo>
                    <a:pt x="77" y="1394"/>
                  </a:lnTo>
                  <a:lnTo>
                    <a:pt x="77" y="1394"/>
                  </a:lnTo>
                  <a:lnTo>
                    <a:pt x="142" y="1484"/>
                  </a:lnTo>
                  <a:lnTo>
                    <a:pt x="189" y="1550"/>
                  </a:lnTo>
                  <a:lnTo>
                    <a:pt x="214" y="1585"/>
                  </a:lnTo>
                  <a:lnTo>
                    <a:pt x="214" y="1585"/>
                  </a:lnTo>
                  <a:lnTo>
                    <a:pt x="218" y="1596"/>
                  </a:lnTo>
                  <a:lnTo>
                    <a:pt x="222" y="1605"/>
                  </a:lnTo>
                  <a:lnTo>
                    <a:pt x="224" y="1618"/>
                  </a:lnTo>
                  <a:lnTo>
                    <a:pt x="224" y="1618"/>
                  </a:lnTo>
                  <a:lnTo>
                    <a:pt x="229" y="1628"/>
                  </a:lnTo>
                  <a:lnTo>
                    <a:pt x="229" y="1629"/>
                  </a:lnTo>
                  <a:lnTo>
                    <a:pt x="224" y="1629"/>
                  </a:lnTo>
                  <a:lnTo>
                    <a:pt x="224" y="1629"/>
                  </a:lnTo>
                  <a:lnTo>
                    <a:pt x="220" y="1628"/>
                  </a:lnTo>
                  <a:lnTo>
                    <a:pt x="218" y="1629"/>
                  </a:lnTo>
                  <a:lnTo>
                    <a:pt x="216" y="1629"/>
                  </a:lnTo>
                  <a:lnTo>
                    <a:pt x="214" y="1629"/>
                  </a:lnTo>
                  <a:lnTo>
                    <a:pt x="214" y="1629"/>
                  </a:lnTo>
                  <a:lnTo>
                    <a:pt x="212" y="1629"/>
                  </a:lnTo>
                  <a:lnTo>
                    <a:pt x="211" y="1631"/>
                  </a:lnTo>
                  <a:lnTo>
                    <a:pt x="209" y="1633"/>
                  </a:lnTo>
                  <a:lnTo>
                    <a:pt x="208" y="1635"/>
                  </a:lnTo>
                  <a:lnTo>
                    <a:pt x="208" y="1635"/>
                  </a:lnTo>
                  <a:lnTo>
                    <a:pt x="207" y="1636"/>
                  </a:lnTo>
                  <a:lnTo>
                    <a:pt x="205" y="1638"/>
                  </a:lnTo>
                  <a:lnTo>
                    <a:pt x="204" y="1639"/>
                  </a:lnTo>
                  <a:lnTo>
                    <a:pt x="203" y="1640"/>
                  </a:lnTo>
                  <a:lnTo>
                    <a:pt x="203" y="1640"/>
                  </a:lnTo>
                  <a:lnTo>
                    <a:pt x="192" y="1646"/>
                  </a:lnTo>
                  <a:lnTo>
                    <a:pt x="192" y="1646"/>
                  </a:lnTo>
                  <a:lnTo>
                    <a:pt x="186" y="1648"/>
                  </a:lnTo>
                  <a:lnTo>
                    <a:pt x="181" y="1651"/>
                  </a:lnTo>
                  <a:lnTo>
                    <a:pt x="181" y="1651"/>
                  </a:lnTo>
                  <a:lnTo>
                    <a:pt x="177" y="1654"/>
                  </a:lnTo>
                  <a:lnTo>
                    <a:pt x="171" y="1658"/>
                  </a:lnTo>
                  <a:lnTo>
                    <a:pt x="166" y="1661"/>
                  </a:lnTo>
                  <a:lnTo>
                    <a:pt x="162" y="1662"/>
                  </a:lnTo>
                  <a:lnTo>
                    <a:pt x="159" y="1662"/>
                  </a:lnTo>
                  <a:lnTo>
                    <a:pt x="159" y="1662"/>
                  </a:lnTo>
                  <a:lnTo>
                    <a:pt x="155" y="1662"/>
                  </a:lnTo>
                  <a:lnTo>
                    <a:pt x="151" y="1664"/>
                  </a:lnTo>
                  <a:lnTo>
                    <a:pt x="147" y="1668"/>
                  </a:lnTo>
                  <a:lnTo>
                    <a:pt x="142" y="1672"/>
                  </a:lnTo>
                  <a:lnTo>
                    <a:pt x="140" y="1676"/>
                  </a:lnTo>
                  <a:lnTo>
                    <a:pt x="137" y="1680"/>
                  </a:lnTo>
                  <a:lnTo>
                    <a:pt x="136" y="1685"/>
                  </a:lnTo>
                  <a:lnTo>
                    <a:pt x="137" y="1690"/>
                  </a:lnTo>
                  <a:lnTo>
                    <a:pt x="137" y="1690"/>
                  </a:lnTo>
                  <a:lnTo>
                    <a:pt x="140" y="1694"/>
                  </a:lnTo>
                  <a:lnTo>
                    <a:pt x="142" y="1696"/>
                  </a:lnTo>
                  <a:lnTo>
                    <a:pt x="149" y="1702"/>
                  </a:lnTo>
                  <a:lnTo>
                    <a:pt x="159" y="1706"/>
                  </a:lnTo>
                  <a:lnTo>
                    <a:pt x="241" y="1706"/>
                  </a:lnTo>
                  <a:lnTo>
                    <a:pt x="241" y="1706"/>
                  </a:lnTo>
                  <a:lnTo>
                    <a:pt x="253" y="1707"/>
                  </a:lnTo>
                  <a:lnTo>
                    <a:pt x="270" y="1709"/>
                  </a:lnTo>
                  <a:lnTo>
                    <a:pt x="290" y="1711"/>
                  </a:lnTo>
                  <a:lnTo>
                    <a:pt x="290" y="1711"/>
                  </a:lnTo>
                  <a:lnTo>
                    <a:pt x="296" y="1731"/>
                  </a:lnTo>
                  <a:lnTo>
                    <a:pt x="300" y="1743"/>
                  </a:lnTo>
                  <a:lnTo>
                    <a:pt x="301" y="1750"/>
                  </a:lnTo>
                  <a:lnTo>
                    <a:pt x="301" y="1750"/>
                  </a:lnTo>
                  <a:lnTo>
                    <a:pt x="300" y="1755"/>
                  </a:lnTo>
                  <a:lnTo>
                    <a:pt x="300" y="1765"/>
                  </a:lnTo>
                  <a:lnTo>
                    <a:pt x="298" y="1773"/>
                  </a:lnTo>
                  <a:lnTo>
                    <a:pt x="297" y="1776"/>
                  </a:lnTo>
                  <a:lnTo>
                    <a:pt x="296" y="1777"/>
                  </a:lnTo>
                  <a:lnTo>
                    <a:pt x="296" y="1777"/>
                  </a:lnTo>
                  <a:lnTo>
                    <a:pt x="285" y="1773"/>
                  </a:lnTo>
                  <a:lnTo>
                    <a:pt x="281" y="1773"/>
                  </a:lnTo>
                  <a:lnTo>
                    <a:pt x="278" y="1773"/>
                  </a:lnTo>
                  <a:lnTo>
                    <a:pt x="275" y="1774"/>
                  </a:lnTo>
                  <a:lnTo>
                    <a:pt x="274" y="1777"/>
                  </a:lnTo>
                  <a:lnTo>
                    <a:pt x="274" y="1777"/>
                  </a:lnTo>
                  <a:lnTo>
                    <a:pt x="274" y="1783"/>
                  </a:lnTo>
                  <a:lnTo>
                    <a:pt x="274" y="1787"/>
                  </a:lnTo>
                  <a:lnTo>
                    <a:pt x="275" y="1788"/>
                  </a:lnTo>
                  <a:lnTo>
                    <a:pt x="274" y="1788"/>
                  </a:lnTo>
                  <a:lnTo>
                    <a:pt x="274" y="1788"/>
                  </a:lnTo>
                  <a:lnTo>
                    <a:pt x="265" y="1781"/>
                  </a:lnTo>
                  <a:lnTo>
                    <a:pt x="261" y="1779"/>
                  </a:lnTo>
                  <a:lnTo>
                    <a:pt x="259" y="1777"/>
                  </a:lnTo>
                  <a:lnTo>
                    <a:pt x="257" y="1777"/>
                  </a:lnTo>
                  <a:lnTo>
                    <a:pt x="257" y="1777"/>
                  </a:lnTo>
                  <a:lnTo>
                    <a:pt x="255" y="1777"/>
                  </a:lnTo>
                  <a:lnTo>
                    <a:pt x="252" y="1776"/>
                  </a:lnTo>
                  <a:lnTo>
                    <a:pt x="249" y="1776"/>
                  </a:lnTo>
                  <a:lnTo>
                    <a:pt x="246" y="1777"/>
                  </a:lnTo>
                  <a:lnTo>
                    <a:pt x="246" y="1777"/>
                  </a:lnTo>
                  <a:lnTo>
                    <a:pt x="244" y="1780"/>
                  </a:lnTo>
                  <a:lnTo>
                    <a:pt x="242" y="1783"/>
                  </a:lnTo>
                  <a:lnTo>
                    <a:pt x="244" y="1785"/>
                  </a:lnTo>
                  <a:lnTo>
                    <a:pt x="246" y="1788"/>
                  </a:lnTo>
                  <a:lnTo>
                    <a:pt x="246" y="1788"/>
                  </a:lnTo>
                  <a:lnTo>
                    <a:pt x="257" y="1794"/>
                  </a:lnTo>
                  <a:lnTo>
                    <a:pt x="257" y="1794"/>
                  </a:lnTo>
                  <a:lnTo>
                    <a:pt x="253" y="1795"/>
                  </a:lnTo>
                  <a:lnTo>
                    <a:pt x="250" y="1799"/>
                  </a:lnTo>
                  <a:lnTo>
                    <a:pt x="246" y="1805"/>
                  </a:lnTo>
                  <a:lnTo>
                    <a:pt x="246" y="1805"/>
                  </a:lnTo>
                  <a:lnTo>
                    <a:pt x="244" y="1810"/>
                  </a:lnTo>
                  <a:lnTo>
                    <a:pt x="241" y="1814"/>
                  </a:lnTo>
                  <a:lnTo>
                    <a:pt x="235" y="1820"/>
                  </a:lnTo>
                  <a:lnTo>
                    <a:pt x="224" y="1826"/>
                  </a:lnTo>
                  <a:lnTo>
                    <a:pt x="224" y="1826"/>
                  </a:lnTo>
                  <a:lnTo>
                    <a:pt x="207" y="1837"/>
                  </a:lnTo>
                  <a:lnTo>
                    <a:pt x="185" y="1848"/>
                  </a:lnTo>
                  <a:lnTo>
                    <a:pt x="174" y="1854"/>
                  </a:lnTo>
                  <a:lnTo>
                    <a:pt x="167" y="1859"/>
                  </a:lnTo>
                  <a:lnTo>
                    <a:pt x="160" y="1865"/>
                  </a:lnTo>
                  <a:lnTo>
                    <a:pt x="159" y="1868"/>
                  </a:lnTo>
                  <a:lnTo>
                    <a:pt x="159" y="1870"/>
                  </a:lnTo>
                  <a:lnTo>
                    <a:pt x="159" y="1870"/>
                  </a:lnTo>
                  <a:lnTo>
                    <a:pt x="159" y="1876"/>
                  </a:lnTo>
                  <a:lnTo>
                    <a:pt x="160" y="1881"/>
                  </a:lnTo>
                  <a:lnTo>
                    <a:pt x="166" y="1894"/>
                  </a:lnTo>
                  <a:lnTo>
                    <a:pt x="168" y="1899"/>
                  </a:lnTo>
                  <a:lnTo>
                    <a:pt x="173" y="1903"/>
                  </a:lnTo>
                  <a:lnTo>
                    <a:pt x="177" y="1907"/>
                  </a:lnTo>
                  <a:lnTo>
                    <a:pt x="181" y="1909"/>
                  </a:lnTo>
                  <a:lnTo>
                    <a:pt x="181" y="1909"/>
                  </a:lnTo>
                  <a:lnTo>
                    <a:pt x="188" y="1910"/>
                  </a:lnTo>
                  <a:lnTo>
                    <a:pt x="200" y="1910"/>
                  </a:lnTo>
                  <a:lnTo>
                    <a:pt x="233" y="1909"/>
                  </a:lnTo>
                  <a:lnTo>
                    <a:pt x="264" y="1909"/>
                  </a:lnTo>
                  <a:lnTo>
                    <a:pt x="279" y="1909"/>
                  </a:lnTo>
                  <a:lnTo>
                    <a:pt x="279" y="1909"/>
                  </a:lnTo>
                  <a:lnTo>
                    <a:pt x="282" y="1907"/>
                  </a:lnTo>
                  <a:lnTo>
                    <a:pt x="287" y="1905"/>
                  </a:lnTo>
                  <a:lnTo>
                    <a:pt x="308" y="1895"/>
                  </a:lnTo>
                  <a:lnTo>
                    <a:pt x="320" y="1888"/>
                  </a:lnTo>
                  <a:lnTo>
                    <a:pt x="335" y="1883"/>
                  </a:lnTo>
                  <a:lnTo>
                    <a:pt x="350" y="1879"/>
                  </a:lnTo>
                  <a:lnTo>
                    <a:pt x="367" y="1876"/>
                  </a:lnTo>
                  <a:lnTo>
                    <a:pt x="367" y="1876"/>
                  </a:lnTo>
                  <a:lnTo>
                    <a:pt x="397" y="1873"/>
                  </a:lnTo>
                  <a:lnTo>
                    <a:pt x="419" y="1869"/>
                  </a:lnTo>
                  <a:lnTo>
                    <a:pt x="427" y="1868"/>
                  </a:lnTo>
                  <a:lnTo>
                    <a:pt x="432" y="1865"/>
                  </a:lnTo>
                  <a:lnTo>
                    <a:pt x="436" y="1862"/>
                  </a:lnTo>
                  <a:lnTo>
                    <a:pt x="438" y="1859"/>
                  </a:lnTo>
                  <a:lnTo>
                    <a:pt x="438" y="1859"/>
                  </a:lnTo>
                  <a:lnTo>
                    <a:pt x="439" y="1851"/>
                  </a:lnTo>
                  <a:lnTo>
                    <a:pt x="440" y="1840"/>
                  </a:lnTo>
                  <a:lnTo>
                    <a:pt x="443" y="1832"/>
                  </a:lnTo>
                  <a:lnTo>
                    <a:pt x="443" y="1826"/>
                  </a:lnTo>
                  <a:lnTo>
                    <a:pt x="443" y="1826"/>
                  </a:lnTo>
                  <a:lnTo>
                    <a:pt x="432" y="1772"/>
                  </a:lnTo>
                  <a:lnTo>
                    <a:pt x="432" y="1772"/>
                  </a:lnTo>
                  <a:lnTo>
                    <a:pt x="432" y="1763"/>
                  </a:lnTo>
                  <a:lnTo>
                    <a:pt x="431" y="1758"/>
                  </a:lnTo>
                  <a:lnTo>
                    <a:pt x="429" y="1757"/>
                  </a:lnTo>
                  <a:lnTo>
                    <a:pt x="427" y="1755"/>
                  </a:lnTo>
                  <a:lnTo>
                    <a:pt x="427" y="1755"/>
                  </a:lnTo>
                  <a:lnTo>
                    <a:pt x="423" y="1755"/>
                  </a:lnTo>
                  <a:lnTo>
                    <a:pt x="421" y="1758"/>
                  </a:lnTo>
                  <a:lnTo>
                    <a:pt x="421" y="1761"/>
                  </a:lnTo>
                  <a:lnTo>
                    <a:pt x="421" y="1761"/>
                  </a:lnTo>
                  <a:lnTo>
                    <a:pt x="413" y="1757"/>
                  </a:lnTo>
                  <a:lnTo>
                    <a:pt x="408" y="1754"/>
                  </a:lnTo>
                  <a:lnTo>
                    <a:pt x="406" y="1751"/>
                  </a:lnTo>
                  <a:lnTo>
                    <a:pt x="405" y="1750"/>
                  </a:lnTo>
                  <a:lnTo>
                    <a:pt x="405" y="1750"/>
                  </a:lnTo>
                  <a:lnTo>
                    <a:pt x="405" y="1743"/>
                  </a:lnTo>
                  <a:lnTo>
                    <a:pt x="404" y="1739"/>
                  </a:lnTo>
                  <a:lnTo>
                    <a:pt x="399" y="1728"/>
                  </a:lnTo>
                  <a:lnTo>
                    <a:pt x="399" y="1728"/>
                  </a:lnTo>
                  <a:lnTo>
                    <a:pt x="386" y="1698"/>
                  </a:lnTo>
                  <a:lnTo>
                    <a:pt x="379" y="1680"/>
                  </a:lnTo>
                  <a:lnTo>
                    <a:pt x="372" y="1662"/>
                  </a:lnTo>
                  <a:lnTo>
                    <a:pt x="372" y="1662"/>
                  </a:lnTo>
                  <a:lnTo>
                    <a:pt x="350" y="1592"/>
                  </a:lnTo>
                  <a:lnTo>
                    <a:pt x="337" y="1550"/>
                  </a:lnTo>
                  <a:lnTo>
                    <a:pt x="330" y="1531"/>
                  </a:lnTo>
                  <a:lnTo>
                    <a:pt x="323" y="1514"/>
                  </a:lnTo>
                  <a:lnTo>
                    <a:pt x="323" y="1514"/>
                  </a:lnTo>
                  <a:lnTo>
                    <a:pt x="317" y="1499"/>
                  </a:lnTo>
                  <a:lnTo>
                    <a:pt x="312" y="1484"/>
                  </a:lnTo>
                  <a:lnTo>
                    <a:pt x="302" y="1453"/>
                  </a:lnTo>
                  <a:lnTo>
                    <a:pt x="290" y="1405"/>
                  </a:lnTo>
                  <a:lnTo>
                    <a:pt x="290" y="1405"/>
                  </a:lnTo>
                  <a:lnTo>
                    <a:pt x="279" y="1372"/>
                  </a:lnTo>
                  <a:lnTo>
                    <a:pt x="296" y="1366"/>
                  </a:lnTo>
                  <a:lnTo>
                    <a:pt x="296" y="1366"/>
                  </a:lnTo>
                  <a:lnTo>
                    <a:pt x="306" y="1103"/>
                  </a:lnTo>
                  <a:lnTo>
                    <a:pt x="306" y="1103"/>
                  </a:lnTo>
                  <a:lnTo>
                    <a:pt x="306" y="1077"/>
                  </a:lnTo>
                  <a:lnTo>
                    <a:pt x="306" y="1050"/>
                  </a:lnTo>
                  <a:lnTo>
                    <a:pt x="302" y="998"/>
                  </a:lnTo>
                  <a:lnTo>
                    <a:pt x="298" y="960"/>
                  </a:lnTo>
                  <a:lnTo>
                    <a:pt x="296" y="945"/>
                  </a:lnTo>
                  <a:lnTo>
                    <a:pt x="296" y="917"/>
                  </a:lnTo>
                  <a:lnTo>
                    <a:pt x="317" y="923"/>
                  </a:lnTo>
                  <a:lnTo>
                    <a:pt x="317" y="923"/>
                  </a:lnTo>
                  <a:lnTo>
                    <a:pt x="316" y="909"/>
                  </a:lnTo>
                  <a:lnTo>
                    <a:pt x="316" y="893"/>
                  </a:lnTo>
                  <a:lnTo>
                    <a:pt x="316" y="873"/>
                  </a:lnTo>
                  <a:lnTo>
                    <a:pt x="319" y="850"/>
                  </a:lnTo>
                  <a:lnTo>
                    <a:pt x="324" y="825"/>
                  </a:lnTo>
                  <a:lnTo>
                    <a:pt x="327" y="813"/>
                  </a:lnTo>
                  <a:lnTo>
                    <a:pt x="332" y="799"/>
                  </a:lnTo>
                  <a:lnTo>
                    <a:pt x="338" y="787"/>
                  </a:lnTo>
                  <a:lnTo>
                    <a:pt x="345" y="775"/>
                  </a:lnTo>
                  <a:lnTo>
                    <a:pt x="345" y="775"/>
                  </a:lnTo>
                  <a:lnTo>
                    <a:pt x="360" y="750"/>
                  </a:lnTo>
                  <a:lnTo>
                    <a:pt x="373" y="724"/>
                  </a:lnTo>
                  <a:lnTo>
                    <a:pt x="397" y="678"/>
                  </a:lnTo>
                  <a:lnTo>
                    <a:pt x="416" y="639"/>
                  </a:lnTo>
                  <a:lnTo>
                    <a:pt x="427" y="616"/>
                  </a:lnTo>
                  <a:lnTo>
                    <a:pt x="427" y="616"/>
                  </a:lnTo>
                  <a:lnTo>
                    <a:pt x="453" y="569"/>
                  </a:lnTo>
                  <a:lnTo>
                    <a:pt x="469" y="542"/>
                  </a:lnTo>
                  <a:lnTo>
                    <a:pt x="481" y="523"/>
                  </a:lnTo>
                  <a:lnTo>
                    <a:pt x="481" y="523"/>
                  </a:lnTo>
                  <a:lnTo>
                    <a:pt x="496" y="502"/>
                  </a:lnTo>
                  <a:lnTo>
                    <a:pt x="503" y="493"/>
                  </a:lnTo>
                  <a:lnTo>
                    <a:pt x="509" y="479"/>
                  </a:lnTo>
                  <a:lnTo>
                    <a:pt x="509" y="479"/>
                  </a:lnTo>
                  <a:lnTo>
                    <a:pt x="525" y="435"/>
                  </a:lnTo>
                  <a:lnTo>
                    <a:pt x="542" y="452"/>
                  </a:lnTo>
                  <a:lnTo>
                    <a:pt x="542" y="452"/>
                  </a:lnTo>
                  <a:lnTo>
                    <a:pt x="543" y="452"/>
                  </a:lnTo>
                  <a:lnTo>
                    <a:pt x="544" y="450"/>
                  </a:lnTo>
                  <a:lnTo>
                    <a:pt x="547" y="446"/>
                  </a:lnTo>
                  <a:lnTo>
                    <a:pt x="550" y="442"/>
                  </a:lnTo>
                  <a:lnTo>
                    <a:pt x="552" y="441"/>
                  </a:lnTo>
                  <a:lnTo>
                    <a:pt x="552" y="441"/>
                  </a:lnTo>
                  <a:lnTo>
                    <a:pt x="555" y="445"/>
                  </a:lnTo>
                  <a:lnTo>
                    <a:pt x="558" y="454"/>
                  </a:lnTo>
                  <a:lnTo>
                    <a:pt x="563" y="468"/>
                  </a:lnTo>
                  <a:lnTo>
                    <a:pt x="569" y="435"/>
                  </a:lnTo>
                  <a:lnTo>
                    <a:pt x="574" y="457"/>
                  </a:lnTo>
                  <a:lnTo>
                    <a:pt x="602" y="430"/>
                  </a:lnTo>
                  <a:lnTo>
                    <a:pt x="602" y="430"/>
                  </a:lnTo>
                  <a:lnTo>
                    <a:pt x="607" y="435"/>
                  </a:lnTo>
                  <a:lnTo>
                    <a:pt x="611" y="438"/>
                  </a:lnTo>
                  <a:lnTo>
                    <a:pt x="613" y="439"/>
                  </a:lnTo>
                  <a:lnTo>
                    <a:pt x="613" y="441"/>
                  </a:lnTo>
                  <a:lnTo>
                    <a:pt x="613" y="441"/>
                  </a:lnTo>
                  <a:lnTo>
                    <a:pt x="613" y="439"/>
                  </a:lnTo>
                  <a:lnTo>
                    <a:pt x="615" y="435"/>
                  </a:lnTo>
                  <a:lnTo>
                    <a:pt x="619" y="428"/>
                  </a:lnTo>
                  <a:lnTo>
                    <a:pt x="624" y="424"/>
                  </a:lnTo>
                  <a:lnTo>
                    <a:pt x="624" y="424"/>
                  </a:lnTo>
                  <a:lnTo>
                    <a:pt x="630" y="420"/>
                  </a:lnTo>
                  <a:lnTo>
                    <a:pt x="640" y="417"/>
                  </a:lnTo>
                  <a:lnTo>
                    <a:pt x="650" y="412"/>
                  </a:lnTo>
                  <a:lnTo>
                    <a:pt x="656" y="408"/>
                  </a:lnTo>
                  <a:lnTo>
                    <a:pt x="656" y="408"/>
                  </a:lnTo>
                  <a:lnTo>
                    <a:pt x="663" y="397"/>
                  </a:lnTo>
                  <a:lnTo>
                    <a:pt x="666" y="394"/>
                  </a:lnTo>
                  <a:lnTo>
                    <a:pt x="667" y="394"/>
                  </a:lnTo>
                  <a:lnTo>
                    <a:pt x="667" y="397"/>
                  </a:lnTo>
                  <a:lnTo>
                    <a:pt x="667" y="397"/>
                  </a:lnTo>
                  <a:lnTo>
                    <a:pt x="669" y="400"/>
                  </a:lnTo>
                  <a:lnTo>
                    <a:pt x="670" y="402"/>
                  </a:lnTo>
                  <a:lnTo>
                    <a:pt x="674" y="406"/>
                  </a:lnTo>
                  <a:lnTo>
                    <a:pt x="677" y="409"/>
                  </a:lnTo>
                  <a:lnTo>
                    <a:pt x="678" y="409"/>
                  </a:lnTo>
                  <a:lnTo>
                    <a:pt x="678" y="408"/>
                  </a:lnTo>
                  <a:lnTo>
                    <a:pt x="678" y="408"/>
                  </a:lnTo>
                  <a:lnTo>
                    <a:pt x="678" y="401"/>
                  </a:lnTo>
                  <a:lnTo>
                    <a:pt x="681" y="390"/>
                  </a:lnTo>
                  <a:lnTo>
                    <a:pt x="685" y="379"/>
                  </a:lnTo>
                  <a:lnTo>
                    <a:pt x="689" y="369"/>
                  </a:lnTo>
                  <a:lnTo>
                    <a:pt x="689" y="369"/>
                  </a:lnTo>
                  <a:lnTo>
                    <a:pt x="695" y="360"/>
                  </a:lnTo>
                  <a:lnTo>
                    <a:pt x="700" y="349"/>
                  </a:lnTo>
                  <a:lnTo>
                    <a:pt x="704" y="337"/>
                  </a:lnTo>
                  <a:lnTo>
                    <a:pt x="706" y="331"/>
                  </a:lnTo>
                  <a:lnTo>
                    <a:pt x="706" y="326"/>
                  </a:lnTo>
                  <a:lnTo>
                    <a:pt x="706" y="326"/>
                  </a:lnTo>
                  <a:lnTo>
                    <a:pt x="704" y="311"/>
                  </a:lnTo>
                  <a:lnTo>
                    <a:pt x="704" y="289"/>
                  </a:lnTo>
                  <a:lnTo>
                    <a:pt x="703" y="267"/>
                  </a:lnTo>
                  <a:lnTo>
                    <a:pt x="700" y="249"/>
                  </a:lnTo>
                  <a:lnTo>
                    <a:pt x="700" y="249"/>
                  </a:lnTo>
                  <a:lnTo>
                    <a:pt x="697" y="242"/>
                  </a:lnTo>
                  <a:lnTo>
                    <a:pt x="695" y="237"/>
                  </a:lnTo>
                  <a:lnTo>
                    <a:pt x="688" y="226"/>
                  </a:lnTo>
                  <a:lnTo>
                    <a:pt x="678" y="216"/>
                  </a:lnTo>
                  <a:lnTo>
                    <a:pt x="678" y="216"/>
                  </a:lnTo>
                  <a:lnTo>
                    <a:pt x="696" y="221"/>
                  </a:lnTo>
                  <a:lnTo>
                    <a:pt x="711" y="227"/>
                  </a:lnTo>
                  <a:lnTo>
                    <a:pt x="711" y="227"/>
                  </a:lnTo>
                  <a:lnTo>
                    <a:pt x="706" y="223"/>
                  </a:lnTo>
                  <a:lnTo>
                    <a:pt x="699" y="216"/>
                  </a:lnTo>
                  <a:lnTo>
                    <a:pt x="691" y="209"/>
                  </a:lnTo>
                  <a:lnTo>
                    <a:pt x="684" y="205"/>
                  </a:lnTo>
                  <a:lnTo>
                    <a:pt x="667" y="200"/>
                  </a:lnTo>
                  <a:lnTo>
                    <a:pt x="689" y="189"/>
                  </a:lnTo>
                  <a:lnTo>
                    <a:pt x="689" y="189"/>
                  </a:lnTo>
                  <a:lnTo>
                    <a:pt x="689" y="189"/>
                  </a:lnTo>
                  <a:lnTo>
                    <a:pt x="688" y="190"/>
                  </a:lnTo>
                  <a:lnTo>
                    <a:pt x="682" y="190"/>
                  </a:lnTo>
                  <a:lnTo>
                    <a:pt x="673" y="189"/>
                  </a:lnTo>
                  <a:lnTo>
                    <a:pt x="673" y="189"/>
                  </a:lnTo>
                  <a:lnTo>
                    <a:pt x="662" y="187"/>
                  </a:lnTo>
                  <a:lnTo>
                    <a:pt x="652" y="187"/>
                  </a:lnTo>
                  <a:lnTo>
                    <a:pt x="645" y="189"/>
                  </a:lnTo>
                  <a:lnTo>
                    <a:pt x="634" y="189"/>
                  </a:lnTo>
                  <a:lnTo>
                    <a:pt x="624" y="189"/>
                  </a:lnTo>
                  <a:lnTo>
                    <a:pt x="596" y="178"/>
                  </a:lnTo>
                  <a:lnTo>
                    <a:pt x="596" y="178"/>
                  </a:lnTo>
                  <a:lnTo>
                    <a:pt x="591" y="175"/>
                  </a:lnTo>
                  <a:lnTo>
                    <a:pt x="588" y="172"/>
                  </a:lnTo>
                  <a:lnTo>
                    <a:pt x="585" y="172"/>
                  </a:lnTo>
                  <a:lnTo>
                    <a:pt x="585" y="172"/>
                  </a:lnTo>
                  <a:lnTo>
                    <a:pt x="573" y="172"/>
                  </a:lnTo>
                  <a:lnTo>
                    <a:pt x="558" y="172"/>
                  </a:lnTo>
                  <a:lnTo>
                    <a:pt x="558" y="172"/>
                  </a:lnTo>
                  <a:lnTo>
                    <a:pt x="555" y="174"/>
                  </a:lnTo>
                  <a:lnTo>
                    <a:pt x="552" y="174"/>
                  </a:lnTo>
                  <a:lnTo>
                    <a:pt x="550" y="175"/>
                  </a:lnTo>
                  <a:lnTo>
                    <a:pt x="547" y="172"/>
                  </a:lnTo>
                  <a:lnTo>
                    <a:pt x="525" y="150"/>
                  </a:lnTo>
                  <a:lnTo>
                    <a:pt x="525" y="150"/>
                  </a:lnTo>
                  <a:lnTo>
                    <a:pt x="520" y="156"/>
                  </a:lnTo>
                  <a:lnTo>
                    <a:pt x="517" y="160"/>
                  </a:lnTo>
                  <a:lnTo>
                    <a:pt x="514" y="161"/>
                  </a:lnTo>
                  <a:lnTo>
                    <a:pt x="503" y="161"/>
                  </a:lnTo>
                  <a:lnTo>
                    <a:pt x="498" y="156"/>
                  </a:lnTo>
                  <a:lnTo>
                    <a:pt x="481" y="150"/>
                  </a:lnTo>
                  <a:lnTo>
                    <a:pt x="465" y="156"/>
                  </a:lnTo>
                  <a:lnTo>
                    <a:pt x="465" y="156"/>
                  </a:lnTo>
                  <a:lnTo>
                    <a:pt x="462" y="156"/>
                  </a:lnTo>
                  <a:lnTo>
                    <a:pt x="460" y="156"/>
                  </a:lnTo>
                  <a:lnTo>
                    <a:pt x="460" y="156"/>
                  </a:lnTo>
                  <a:lnTo>
                    <a:pt x="457" y="154"/>
                  </a:lnTo>
                  <a:lnTo>
                    <a:pt x="454" y="150"/>
                  </a:lnTo>
                  <a:lnTo>
                    <a:pt x="454" y="150"/>
                  </a:lnTo>
                  <a:lnTo>
                    <a:pt x="454" y="146"/>
                  </a:lnTo>
                  <a:lnTo>
                    <a:pt x="455" y="141"/>
                  </a:lnTo>
                  <a:lnTo>
                    <a:pt x="462" y="124"/>
                  </a:lnTo>
                  <a:lnTo>
                    <a:pt x="470" y="101"/>
                  </a:lnTo>
                  <a:lnTo>
                    <a:pt x="498" y="106"/>
                  </a:lnTo>
                  <a:lnTo>
                    <a:pt x="498" y="106"/>
                  </a:lnTo>
                  <a:lnTo>
                    <a:pt x="502" y="115"/>
                  </a:lnTo>
                  <a:lnTo>
                    <a:pt x="507" y="120"/>
                  </a:lnTo>
                  <a:lnTo>
                    <a:pt x="510" y="122"/>
                  </a:lnTo>
                  <a:lnTo>
                    <a:pt x="514" y="123"/>
                  </a:lnTo>
                  <a:lnTo>
                    <a:pt x="514" y="123"/>
                  </a:lnTo>
                  <a:lnTo>
                    <a:pt x="521" y="126"/>
                  </a:lnTo>
                  <a:lnTo>
                    <a:pt x="528" y="128"/>
                  </a:lnTo>
                  <a:lnTo>
                    <a:pt x="532" y="130"/>
                  </a:lnTo>
                  <a:lnTo>
                    <a:pt x="535" y="130"/>
                  </a:lnTo>
                  <a:lnTo>
                    <a:pt x="536" y="128"/>
                  </a:lnTo>
                  <a:lnTo>
                    <a:pt x="536" y="128"/>
                  </a:lnTo>
                  <a:lnTo>
                    <a:pt x="542" y="119"/>
                  </a:lnTo>
                  <a:lnTo>
                    <a:pt x="543" y="115"/>
                  </a:lnTo>
                  <a:lnTo>
                    <a:pt x="542" y="112"/>
                  </a:lnTo>
                  <a:lnTo>
                    <a:pt x="542" y="112"/>
                  </a:lnTo>
                  <a:lnTo>
                    <a:pt x="539" y="109"/>
                  </a:lnTo>
                  <a:lnTo>
                    <a:pt x="536" y="105"/>
                  </a:lnTo>
                  <a:lnTo>
                    <a:pt x="536" y="104"/>
                  </a:lnTo>
                  <a:lnTo>
                    <a:pt x="536" y="102"/>
                  </a:lnTo>
                  <a:lnTo>
                    <a:pt x="539" y="101"/>
                  </a:lnTo>
                  <a:lnTo>
                    <a:pt x="542" y="101"/>
                  </a:lnTo>
                  <a:lnTo>
                    <a:pt x="542" y="101"/>
                  </a:lnTo>
                  <a:lnTo>
                    <a:pt x="561" y="104"/>
                  </a:lnTo>
                  <a:lnTo>
                    <a:pt x="569" y="104"/>
                  </a:lnTo>
                  <a:lnTo>
                    <a:pt x="572" y="102"/>
                  </a:lnTo>
                  <a:lnTo>
                    <a:pt x="574" y="101"/>
                  </a:lnTo>
                  <a:lnTo>
                    <a:pt x="574" y="101"/>
                  </a:lnTo>
                  <a:lnTo>
                    <a:pt x="576" y="97"/>
                  </a:lnTo>
                  <a:lnTo>
                    <a:pt x="577" y="94"/>
                  </a:lnTo>
                  <a:lnTo>
                    <a:pt x="574" y="90"/>
                  </a:lnTo>
                  <a:lnTo>
                    <a:pt x="574" y="90"/>
                  </a:lnTo>
                  <a:lnTo>
                    <a:pt x="569" y="86"/>
                  </a:lnTo>
                  <a:lnTo>
                    <a:pt x="558" y="80"/>
                  </a:lnTo>
                  <a:lnTo>
                    <a:pt x="542" y="74"/>
                  </a:lnTo>
                  <a:lnTo>
                    <a:pt x="542" y="74"/>
                  </a:lnTo>
                  <a:lnTo>
                    <a:pt x="547" y="74"/>
                  </a:lnTo>
                  <a:lnTo>
                    <a:pt x="561" y="75"/>
                  </a:lnTo>
                  <a:lnTo>
                    <a:pt x="573" y="72"/>
                  </a:lnTo>
                  <a:lnTo>
                    <a:pt x="578" y="71"/>
                  </a:lnTo>
                  <a:lnTo>
                    <a:pt x="580" y="68"/>
                  </a:lnTo>
                  <a:lnTo>
                    <a:pt x="580" y="68"/>
                  </a:lnTo>
                  <a:lnTo>
                    <a:pt x="578" y="64"/>
                  </a:lnTo>
                  <a:lnTo>
                    <a:pt x="574" y="61"/>
                  </a:lnTo>
                  <a:lnTo>
                    <a:pt x="561" y="53"/>
                  </a:lnTo>
                  <a:lnTo>
                    <a:pt x="547" y="49"/>
                  </a:lnTo>
                  <a:lnTo>
                    <a:pt x="542" y="46"/>
                  </a:lnTo>
                  <a:lnTo>
                    <a:pt x="542" y="35"/>
                  </a:lnTo>
                  <a:lnTo>
                    <a:pt x="542" y="35"/>
                  </a:lnTo>
                  <a:lnTo>
                    <a:pt x="554" y="38"/>
                  </a:lnTo>
                  <a:lnTo>
                    <a:pt x="563" y="39"/>
                  </a:lnTo>
                  <a:lnTo>
                    <a:pt x="568" y="38"/>
                  </a:lnTo>
                  <a:lnTo>
                    <a:pt x="569" y="35"/>
                  </a:lnTo>
                  <a:lnTo>
                    <a:pt x="569" y="35"/>
                  </a:lnTo>
                  <a:lnTo>
                    <a:pt x="569" y="33"/>
                  </a:lnTo>
                  <a:lnTo>
                    <a:pt x="569" y="30"/>
                  </a:lnTo>
                  <a:lnTo>
                    <a:pt x="565" y="27"/>
                  </a:lnTo>
                  <a:lnTo>
                    <a:pt x="558" y="24"/>
                  </a:lnTo>
                  <a:lnTo>
                    <a:pt x="558" y="24"/>
                  </a:lnTo>
                  <a:lnTo>
                    <a:pt x="559" y="22"/>
                  </a:lnTo>
                  <a:lnTo>
                    <a:pt x="559" y="16"/>
                  </a:lnTo>
                  <a:lnTo>
                    <a:pt x="559" y="13"/>
                  </a:lnTo>
                  <a:lnTo>
                    <a:pt x="558" y="11"/>
                  </a:lnTo>
                  <a:lnTo>
                    <a:pt x="555" y="9"/>
                  </a:lnTo>
                  <a:lnTo>
                    <a:pt x="552" y="8"/>
                  </a:lnTo>
                  <a:lnTo>
                    <a:pt x="552" y="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8032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ペットボトルを飲む人物のシルエット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A339269-305C-0582-F873-65A5B55BA22D}"/>
              </a:ext>
            </a:extLst>
          </p:cNvPr>
          <p:cNvGrpSpPr/>
          <p:nvPr/>
        </p:nvGrpSpPr>
        <p:grpSpPr>
          <a:xfrm>
            <a:off x="1818540" y="1028700"/>
            <a:ext cx="703204" cy="2537812"/>
            <a:chOff x="1818540" y="1028700"/>
            <a:chExt cx="703204" cy="2537812"/>
          </a:xfrm>
        </p:grpSpPr>
        <p:sp>
          <p:nvSpPr>
            <p:cNvPr id="5" name="Freeform 16">
              <a:extLst>
                <a:ext uri="{FF2B5EF4-FFF2-40B4-BE49-F238E27FC236}">
                  <a16:creationId xmlns:a16="http://schemas.microsoft.com/office/drawing/2014/main" id="{21A6B716-A167-28E4-D65E-88C052CE7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256" y="1109066"/>
              <a:ext cx="316442" cy="139385"/>
            </a:xfrm>
            <a:custGeom>
              <a:avLst/>
              <a:gdLst>
                <a:gd name="T0" fmla="*/ 235 w 252"/>
                <a:gd name="T1" fmla="*/ 2 h 111"/>
                <a:gd name="T2" fmla="*/ 235 w 252"/>
                <a:gd name="T3" fmla="*/ 2 h 111"/>
                <a:gd name="T4" fmla="*/ 237 w 252"/>
                <a:gd name="T5" fmla="*/ 7 h 111"/>
                <a:gd name="T6" fmla="*/ 238 w 252"/>
                <a:gd name="T7" fmla="*/ 13 h 111"/>
                <a:gd name="T8" fmla="*/ 241 w 252"/>
                <a:gd name="T9" fmla="*/ 18 h 111"/>
                <a:gd name="T10" fmla="*/ 241 w 252"/>
                <a:gd name="T11" fmla="*/ 18 h 111"/>
                <a:gd name="T12" fmla="*/ 245 w 252"/>
                <a:gd name="T13" fmla="*/ 28 h 111"/>
                <a:gd name="T14" fmla="*/ 249 w 252"/>
                <a:gd name="T15" fmla="*/ 43 h 111"/>
                <a:gd name="T16" fmla="*/ 252 w 252"/>
                <a:gd name="T17" fmla="*/ 58 h 111"/>
                <a:gd name="T18" fmla="*/ 252 w 252"/>
                <a:gd name="T19" fmla="*/ 67 h 111"/>
                <a:gd name="T20" fmla="*/ 252 w 252"/>
                <a:gd name="T21" fmla="*/ 67 h 111"/>
                <a:gd name="T22" fmla="*/ 250 w 252"/>
                <a:gd name="T23" fmla="*/ 72 h 111"/>
                <a:gd name="T24" fmla="*/ 246 w 252"/>
                <a:gd name="T25" fmla="*/ 74 h 111"/>
                <a:gd name="T26" fmla="*/ 241 w 252"/>
                <a:gd name="T27" fmla="*/ 78 h 111"/>
                <a:gd name="T28" fmla="*/ 241 w 252"/>
                <a:gd name="T29" fmla="*/ 78 h 111"/>
                <a:gd name="T30" fmla="*/ 216 w 252"/>
                <a:gd name="T31" fmla="*/ 84 h 111"/>
                <a:gd name="T32" fmla="*/ 163 w 252"/>
                <a:gd name="T33" fmla="*/ 95 h 111"/>
                <a:gd name="T34" fmla="*/ 77 w 252"/>
                <a:gd name="T35" fmla="*/ 111 h 111"/>
                <a:gd name="T36" fmla="*/ 77 w 252"/>
                <a:gd name="T37" fmla="*/ 111 h 111"/>
                <a:gd name="T38" fmla="*/ 73 w 252"/>
                <a:gd name="T39" fmla="*/ 111 h 111"/>
                <a:gd name="T40" fmla="*/ 67 w 252"/>
                <a:gd name="T41" fmla="*/ 110 h 111"/>
                <a:gd name="T42" fmla="*/ 56 w 252"/>
                <a:gd name="T43" fmla="*/ 106 h 111"/>
                <a:gd name="T44" fmla="*/ 45 w 252"/>
                <a:gd name="T45" fmla="*/ 102 h 111"/>
                <a:gd name="T46" fmla="*/ 41 w 252"/>
                <a:gd name="T47" fmla="*/ 100 h 111"/>
                <a:gd name="T48" fmla="*/ 38 w 252"/>
                <a:gd name="T49" fmla="*/ 100 h 111"/>
                <a:gd name="T50" fmla="*/ 38 w 252"/>
                <a:gd name="T51" fmla="*/ 100 h 111"/>
                <a:gd name="T52" fmla="*/ 19 w 252"/>
                <a:gd name="T53" fmla="*/ 100 h 111"/>
                <a:gd name="T54" fmla="*/ 6 w 252"/>
                <a:gd name="T55" fmla="*/ 100 h 111"/>
                <a:gd name="T56" fmla="*/ 6 w 252"/>
                <a:gd name="T57" fmla="*/ 100 h 111"/>
                <a:gd name="T58" fmla="*/ 2 w 252"/>
                <a:gd name="T59" fmla="*/ 91 h 111"/>
                <a:gd name="T60" fmla="*/ 0 w 252"/>
                <a:gd name="T61" fmla="*/ 84 h 111"/>
                <a:gd name="T62" fmla="*/ 0 w 252"/>
                <a:gd name="T63" fmla="*/ 81 h 111"/>
                <a:gd name="T64" fmla="*/ 0 w 252"/>
                <a:gd name="T65" fmla="*/ 78 h 111"/>
                <a:gd name="T66" fmla="*/ 0 w 252"/>
                <a:gd name="T67" fmla="*/ 78 h 111"/>
                <a:gd name="T68" fmla="*/ 3 w 252"/>
                <a:gd name="T69" fmla="*/ 77 h 111"/>
                <a:gd name="T70" fmla="*/ 7 w 252"/>
                <a:gd name="T71" fmla="*/ 76 h 111"/>
                <a:gd name="T72" fmla="*/ 18 w 252"/>
                <a:gd name="T73" fmla="*/ 73 h 111"/>
                <a:gd name="T74" fmla="*/ 30 w 252"/>
                <a:gd name="T75" fmla="*/ 72 h 111"/>
                <a:gd name="T76" fmla="*/ 36 w 252"/>
                <a:gd name="T77" fmla="*/ 70 h 111"/>
                <a:gd name="T78" fmla="*/ 38 w 252"/>
                <a:gd name="T79" fmla="*/ 67 h 111"/>
                <a:gd name="T80" fmla="*/ 38 w 252"/>
                <a:gd name="T81" fmla="*/ 67 h 111"/>
                <a:gd name="T82" fmla="*/ 45 w 252"/>
                <a:gd name="T83" fmla="*/ 57 h 111"/>
                <a:gd name="T84" fmla="*/ 55 w 252"/>
                <a:gd name="T85" fmla="*/ 40 h 111"/>
                <a:gd name="T86" fmla="*/ 55 w 252"/>
                <a:gd name="T87" fmla="*/ 40 h 111"/>
                <a:gd name="T88" fmla="*/ 59 w 252"/>
                <a:gd name="T89" fmla="*/ 35 h 111"/>
                <a:gd name="T90" fmla="*/ 63 w 252"/>
                <a:gd name="T91" fmla="*/ 30 h 111"/>
                <a:gd name="T92" fmla="*/ 71 w 252"/>
                <a:gd name="T93" fmla="*/ 25 h 111"/>
                <a:gd name="T94" fmla="*/ 79 w 252"/>
                <a:gd name="T95" fmla="*/ 22 h 111"/>
                <a:gd name="T96" fmla="*/ 88 w 252"/>
                <a:gd name="T97" fmla="*/ 18 h 111"/>
                <a:gd name="T98" fmla="*/ 88 w 252"/>
                <a:gd name="T99" fmla="*/ 18 h 111"/>
                <a:gd name="T100" fmla="*/ 96 w 252"/>
                <a:gd name="T101" fmla="*/ 15 h 111"/>
                <a:gd name="T102" fmla="*/ 112 w 252"/>
                <a:gd name="T103" fmla="*/ 13 h 111"/>
                <a:gd name="T104" fmla="*/ 160 w 252"/>
                <a:gd name="T105" fmla="*/ 6 h 111"/>
                <a:gd name="T106" fmla="*/ 208 w 252"/>
                <a:gd name="T107" fmla="*/ 2 h 111"/>
                <a:gd name="T108" fmla="*/ 226 w 252"/>
                <a:gd name="T109" fmla="*/ 0 h 111"/>
                <a:gd name="T110" fmla="*/ 235 w 252"/>
                <a:gd name="T111" fmla="*/ 2 h 111"/>
                <a:gd name="T112" fmla="*/ 235 w 252"/>
                <a:gd name="T113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2" h="111">
                  <a:moveTo>
                    <a:pt x="235" y="2"/>
                  </a:moveTo>
                  <a:lnTo>
                    <a:pt x="235" y="2"/>
                  </a:lnTo>
                  <a:lnTo>
                    <a:pt x="237" y="7"/>
                  </a:lnTo>
                  <a:lnTo>
                    <a:pt x="238" y="13"/>
                  </a:lnTo>
                  <a:lnTo>
                    <a:pt x="241" y="18"/>
                  </a:lnTo>
                  <a:lnTo>
                    <a:pt x="241" y="18"/>
                  </a:lnTo>
                  <a:lnTo>
                    <a:pt x="245" y="28"/>
                  </a:lnTo>
                  <a:lnTo>
                    <a:pt x="249" y="43"/>
                  </a:lnTo>
                  <a:lnTo>
                    <a:pt x="252" y="58"/>
                  </a:lnTo>
                  <a:lnTo>
                    <a:pt x="252" y="67"/>
                  </a:lnTo>
                  <a:lnTo>
                    <a:pt x="252" y="67"/>
                  </a:lnTo>
                  <a:lnTo>
                    <a:pt x="250" y="72"/>
                  </a:lnTo>
                  <a:lnTo>
                    <a:pt x="246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16" y="84"/>
                  </a:lnTo>
                  <a:lnTo>
                    <a:pt x="163" y="95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3" y="111"/>
                  </a:lnTo>
                  <a:lnTo>
                    <a:pt x="67" y="110"/>
                  </a:lnTo>
                  <a:lnTo>
                    <a:pt x="56" y="106"/>
                  </a:lnTo>
                  <a:lnTo>
                    <a:pt x="45" y="102"/>
                  </a:lnTo>
                  <a:lnTo>
                    <a:pt x="41" y="100"/>
                  </a:lnTo>
                  <a:lnTo>
                    <a:pt x="38" y="100"/>
                  </a:lnTo>
                  <a:lnTo>
                    <a:pt x="38" y="100"/>
                  </a:lnTo>
                  <a:lnTo>
                    <a:pt x="19" y="100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2" y="91"/>
                  </a:lnTo>
                  <a:lnTo>
                    <a:pt x="0" y="84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3" y="77"/>
                  </a:lnTo>
                  <a:lnTo>
                    <a:pt x="7" y="76"/>
                  </a:lnTo>
                  <a:lnTo>
                    <a:pt x="18" y="73"/>
                  </a:lnTo>
                  <a:lnTo>
                    <a:pt x="30" y="72"/>
                  </a:lnTo>
                  <a:lnTo>
                    <a:pt x="36" y="70"/>
                  </a:lnTo>
                  <a:lnTo>
                    <a:pt x="38" y="67"/>
                  </a:lnTo>
                  <a:lnTo>
                    <a:pt x="38" y="67"/>
                  </a:lnTo>
                  <a:lnTo>
                    <a:pt x="45" y="57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9" y="35"/>
                  </a:lnTo>
                  <a:lnTo>
                    <a:pt x="63" y="30"/>
                  </a:lnTo>
                  <a:lnTo>
                    <a:pt x="71" y="25"/>
                  </a:lnTo>
                  <a:lnTo>
                    <a:pt x="79" y="22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96" y="15"/>
                  </a:lnTo>
                  <a:lnTo>
                    <a:pt x="112" y="13"/>
                  </a:lnTo>
                  <a:lnTo>
                    <a:pt x="160" y="6"/>
                  </a:lnTo>
                  <a:lnTo>
                    <a:pt x="208" y="2"/>
                  </a:lnTo>
                  <a:lnTo>
                    <a:pt x="226" y="0"/>
                  </a:lnTo>
                  <a:lnTo>
                    <a:pt x="235" y="2"/>
                  </a:lnTo>
                  <a:lnTo>
                    <a:pt x="235" y="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7">
              <a:extLst>
                <a:ext uri="{FF2B5EF4-FFF2-40B4-BE49-F238E27FC236}">
                  <a16:creationId xmlns:a16="http://schemas.microsoft.com/office/drawing/2014/main" id="{084BB895-FD93-58CA-AC9F-6138BB942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8540" y="1028700"/>
              <a:ext cx="703204" cy="2537812"/>
            </a:xfrm>
            <a:custGeom>
              <a:avLst/>
              <a:gdLst>
                <a:gd name="T0" fmla="*/ 267 w 560"/>
                <a:gd name="T1" fmla="*/ 121 h 2021"/>
                <a:gd name="T2" fmla="*/ 311 w 560"/>
                <a:gd name="T3" fmla="*/ 152 h 2021"/>
                <a:gd name="T4" fmla="*/ 322 w 560"/>
                <a:gd name="T5" fmla="*/ 156 h 2021"/>
                <a:gd name="T6" fmla="*/ 322 w 560"/>
                <a:gd name="T7" fmla="*/ 186 h 2021"/>
                <a:gd name="T8" fmla="*/ 341 w 560"/>
                <a:gd name="T9" fmla="*/ 223 h 2021"/>
                <a:gd name="T10" fmla="*/ 307 w 560"/>
                <a:gd name="T11" fmla="*/ 242 h 2021"/>
                <a:gd name="T12" fmla="*/ 289 w 560"/>
                <a:gd name="T13" fmla="*/ 301 h 2021"/>
                <a:gd name="T14" fmla="*/ 416 w 560"/>
                <a:gd name="T15" fmla="*/ 296 h 2021"/>
                <a:gd name="T16" fmla="*/ 444 w 560"/>
                <a:gd name="T17" fmla="*/ 273 h 2021"/>
                <a:gd name="T18" fmla="*/ 449 w 560"/>
                <a:gd name="T19" fmla="*/ 192 h 2021"/>
                <a:gd name="T20" fmla="*/ 414 w 560"/>
                <a:gd name="T21" fmla="*/ 192 h 2021"/>
                <a:gd name="T22" fmla="*/ 384 w 560"/>
                <a:gd name="T23" fmla="*/ 185 h 2021"/>
                <a:gd name="T24" fmla="*/ 393 w 560"/>
                <a:gd name="T25" fmla="*/ 164 h 2021"/>
                <a:gd name="T26" fmla="*/ 399 w 560"/>
                <a:gd name="T27" fmla="*/ 159 h 2021"/>
                <a:gd name="T28" fmla="*/ 359 w 560"/>
                <a:gd name="T29" fmla="*/ 123 h 2021"/>
                <a:gd name="T30" fmla="*/ 351 w 560"/>
                <a:gd name="T31" fmla="*/ 84 h 2021"/>
                <a:gd name="T32" fmla="*/ 366 w 560"/>
                <a:gd name="T33" fmla="*/ 82 h 2021"/>
                <a:gd name="T34" fmla="*/ 371 w 560"/>
                <a:gd name="T35" fmla="*/ 66 h 2021"/>
                <a:gd name="T36" fmla="*/ 407 w 560"/>
                <a:gd name="T37" fmla="*/ 60 h 2021"/>
                <a:gd name="T38" fmla="*/ 420 w 560"/>
                <a:gd name="T39" fmla="*/ 60 h 2021"/>
                <a:gd name="T40" fmla="*/ 437 w 560"/>
                <a:gd name="T41" fmla="*/ 55 h 2021"/>
                <a:gd name="T42" fmla="*/ 546 w 560"/>
                <a:gd name="T43" fmla="*/ 247 h 2021"/>
                <a:gd name="T44" fmla="*/ 560 w 560"/>
                <a:gd name="T45" fmla="*/ 381 h 2021"/>
                <a:gd name="T46" fmla="*/ 519 w 560"/>
                <a:gd name="T47" fmla="*/ 412 h 2021"/>
                <a:gd name="T48" fmla="*/ 362 w 560"/>
                <a:gd name="T49" fmla="*/ 531 h 2021"/>
                <a:gd name="T50" fmla="*/ 423 w 560"/>
                <a:gd name="T51" fmla="*/ 868 h 2021"/>
                <a:gd name="T52" fmla="*/ 317 w 560"/>
                <a:gd name="T53" fmla="*/ 1546 h 2021"/>
                <a:gd name="T54" fmla="*/ 291 w 560"/>
                <a:gd name="T55" fmla="*/ 1756 h 2021"/>
                <a:gd name="T56" fmla="*/ 338 w 560"/>
                <a:gd name="T57" fmla="*/ 1809 h 2021"/>
                <a:gd name="T58" fmla="*/ 364 w 560"/>
                <a:gd name="T59" fmla="*/ 1820 h 2021"/>
                <a:gd name="T60" fmla="*/ 388 w 560"/>
                <a:gd name="T61" fmla="*/ 1835 h 2021"/>
                <a:gd name="T62" fmla="*/ 404 w 560"/>
                <a:gd name="T63" fmla="*/ 1846 h 2021"/>
                <a:gd name="T64" fmla="*/ 464 w 560"/>
                <a:gd name="T65" fmla="*/ 1860 h 2021"/>
                <a:gd name="T66" fmla="*/ 471 w 560"/>
                <a:gd name="T67" fmla="*/ 1890 h 2021"/>
                <a:gd name="T68" fmla="*/ 445 w 560"/>
                <a:gd name="T69" fmla="*/ 1910 h 2021"/>
                <a:gd name="T70" fmla="*/ 328 w 560"/>
                <a:gd name="T71" fmla="*/ 1912 h 2021"/>
                <a:gd name="T72" fmla="*/ 415 w 560"/>
                <a:gd name="T73" fmla="*/ 1972 h 2021"/>
                <a:gd name="T74" fmla="*/ 408 w 560"/>
                <a:gd name="T75" fmla="*/ 2013 h 2021"/>
                <a:gd name="T76" fmla="*/ 332 w 560"/>
                <a:gd name="T77" fmla="*/ 2020 h 2021"/>
                <a:gd name="T78" fmla="*/ 246 w 560"/>
                <a:gd name="T79" fmla="*/ 2010 h 2021"/>
                <a:gd name="T80" fmla="*/ 165 w 560"/>
                <a:gd name="T81" fmla="*/ 1976 h 2021"/>
                <a:gd name="T82" fmla="*/ 132 w 560"/>
                <a:gd name="T83" fmla="*/ 1947 h 2021"/>
                <a:gd name="T84" fmla="*/ 144 w 560"/>
                <a:gd name="T85" fmla="*/ 1894 h 2021"/>
                <a:gd name="T86" fmla="*/ 153 w 560"/>
                <a:gd name="T87" fmla="*/ 1873 h 2021"/>
                <a:gd name="T88" fmla="*/ 124 w 560"/>
                <a:gd name="T89" fmla="*/ 1706 h 2021"/>
                <a:gd name="T90" fmla="*/ 144 w 560"/>
                <a:gd name="T91" fmla="*/ 1580 h 2021"/>
                <a:gd name="T92" fmla="*/ 166 w 560"/>
                <a:gd name="T93" fmla="*/ 1465 h 2021"/>
                <a:gd name="T94" fmla="*/ 109 w 560"/>
                <a:gd name="T95" fmla="*/ 1200 h 2021"/>
                <a:gd name="T96" fmla="*/ 98 w 560"/>
                <a:gd name="T97" fmla="*/ 1008 h 2021"/>
                <a:gd name="T98" fmla="*/ 103 w 560"/>
                <a:gd name="T99" fmla="*/ 585 h 2021"/>
                <a:gd name="T100" fmla="*/ 98 w 560"/>
                <a:gd name="T101" fmla="*/ 367 h 2021"/>
                <a:gd name="T102" fmla="*/ 71 w 560"/>
                <a:gd name="T103" fmla="*/ 323 h 2021"/>
                <a:gd name="T104" fmla="*/ 51 w 560"/>
                <a:gd name="T105" fmla="*/ 305 h 2021"/>
                <a:gd name="T106" fmla="*/ 32 w 560"/>
                <a:gd name="T107" fmla="*/ 252 h 2021"/>
                <a:gd name="T108" fmla="*/ 0 w 560"/>
                <a:gd name="T109" fmla="*/ 148 h 2021"/>
                <a:gd name="T110" fmla="*/ 16 w 560"/>
                <a:gd name="T111" fmla="*/ 77 h 2021"/>
                <a:gd name="T112" fmla="*/ 87 w 560"/>
                <a:gd name="T113" fmla="*/ 27 h 2021"/>
                <a:gd name="T114" fmla="*/ 129 w 560"/>
                <a:gd name="T115" fmla="*/ 8 h 2021"/>
                <a:gd name="T116" fmla="*/ 153 w 560"/>
                <a:gd name="T117" fmla="*/ 5 h 2021"/>
                <a:gd name="T118" fmla="*/ 180 w 560"/>
                <a:gd name="T119" fmla="*/ 33 h 2021"/>
                <a:gd name="T120" fmla="*/ 198 w 560"/>
                <a:gd name="T121" fmla="*/ 45 h 2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0" h="2021">
                  <a:moveTo>
                    <a:pt x="235" y="93"/>
                  </a:moveTo>
                  <a:lnTo>
                    <a:pt x="235" y="93"/>
                  </a:lnTo>
                  <a:lnTo>
                    <a:pt x="251" y="94"/>
                  </a:lnTo>
                  <a:lnTo>
                    <a:pt x="262" y="96"/>
                  </a:lnTo>
                  <a:lnTo>
                    <a:pt x="266" y="97"/>
                  </a:lnTo>
                  <a:lnTo>
                    <a:pt x="267" y="99"/>
                  </a:lnTo>
                  <a:lnTo>
                    <a:pt x="267" y="121"/>
                  </a:lnTo>
                  <a:lnTo>
                    <a:pt x="278" y="126"/>
                  </a:lnTo>
                  <a:lnTo>
                    <a:pt x="295" y="126"/>
                  </a:lnTo>
                  <a:lnTo>
                    <a:pt x="306" y="137"/>
                  </a:lnTo>
                  <a:lnTo>
                    <a:pt x="306" y="137"/>
                  </a:lnTo>
                  <a:lnTo>
                    <a:pt x="311" y="153"/>
                  </a:lnTo>
                  <a:lnTo>
                    <a:pt x="311" y="153"/>
                  </a:lnTo>
                  <a:lnTo>
                    <a:pt x="311" y="152"/>
                  </a:lnTo>
                  <a:lnTo>
                    <a:pt x="313" y="152"/>
                  </a:lnTo>
                  <a:lnTo>
                    <a:pt x="317" y="151"/>
                  </a:lnTo>
                  <a:lnTo>
                    <a:pt x="321" y="152"/>
                  </a:lnTo>
                  <a:lnTo>
                    <a:pt x="322" y="152"/>
                  </a:lnTo>
                  <a:lnTo>
                    <a:pt x="322" y="153"/>
                  </a:lnTo>
                  <a:lnTo>
                    <a:pt x="322" y="153"/>
                  </a:lnTo>
                  <a:lnTo>
                    <a:pt x="322" y="156"/>
                  </a:lnTo>
                  <a:lnTo>
                    <a:pt x="322" y="160"/>
                  </a:lnTo>
                  <a:lnTo>
                    <a:pt x="322" y="166"/>
                  </a:lnTo>
                  <a:lnTo>
                    <a:pt x="322" y="170"/>
                  </a:lnTo>
                  <a:lnTo>
                    <a:pt x="322" y="170"/>
                  </a:lnTo>
                  <a:lnTo>
                    <a:pt x="321" y="179"/>
                  </a:lnTo>
                  <a:lnTo>
                    <a:pt x="321" y="184"/>
                  </a:lnTo>
                  <a:lnTo>
                    <a:pt x="322" y="186"/>
                  </a:lnTo>
                  <a:lnTo>
                    <a:pt x="322" y="186"/>
                  </a:lnTo>
                  <a:lnTo>
                    <a:pt x="328" y="194"/>
                  </a:lnTo>
                  <a:lnTo>
                    <a:pt x="333" y="208"/>
                  </a:lnTo>
                  <a:lnTo>
                    <a:pt x="333" y="208"/>
                  </a:lnTo>
                  <a:lnTo>
                    <a:pt x="336" y="214"/>
                  </a:lnTo>
                  <a:lnTo>
                    <a:pt x="340" y="220"/>
                  </a:lnTo>
                  <a:lnTo>
                    <a:pt x="341" y="223"/>
                  </a:lnTo>
                  <a:lnTo>
                    <a:pt x="341" y="226"/>
                  </a:lnTo>
                  <a:lnTo>
                    <a:pt x="341" y="227"/>
                  </a:lnTo>
                  <a:lnTo>
                    <a:pt x="338" y="230"/>
                  </a:lnTo>
                  <a:lnTo>
                    <a:pt x="338" y="230"/>
                  </a:lnTo>
                  <a:lnTo>
                    <a:pt x="329" y="234"/>
                  </a:lnTo>
                  <a:lnTo>
                    <a:pt x="318" y="238"/>
                  </a:lnTo>
                  <a:lnTo>
                    <a:pt x="307" y="242"/>
                  </a:lnTo>
                  <a:lnTo>
                    <a:pt x="300" y="247"/>
                  </a:lnTo>
                  <a:lnTo>
                    <a:pt x="300" y="247"/>
                  </a:lnTo>
                  <a:lnTo>
                    <a:pt x="297" y="251"/>
                  </a:lnTo>
                  <a:lnTo>
                    <a:pt x="296" y="257"/>
                  </a:lnTo>
                  <a:lnTo>
                    <a:pt x="292" y="277"/>
                  </a:lnTo>
                  <a:lnTo>
                    <a:pt x="289" y="294"/>
                  </a:lnTo>
                  <a:lnTo>
                    <a:pt x="289" y="301"/>
                  </a:lnTo>
                  <a:lnTo>
                    <a:pt x="289" y="301"/>
                  </a:lnTo>
                  <a:lnTo>
                    <a:pt x="308" y="300"/>
                  </a:lnTo>
                  <a:lnTo>
                    <a:pt x="349" y="297"/>
                  </a:lnTo>
                  <a:lnTo>
                    <a:pt x="410" y="296"/>
                  </a:lnTo>
                  <a:lnTo>
                    <a:pt x="410" y="296"/>
                  </a:lnTo>
                  <a:lnTo>
                    <a:pt x="411" y="296"/>
                  </a:lnTo>
                  <a:lnTo>
                    <a:pt x="416" y="296"/>
                  </a:lnTo>
                  <a:lnTo>
                    <a:pt x="423" y="294"/>
                  </a:lnTo>
                  <a:lnTo>
                    <a:pt x="427" y="293"/>
                  </a:lnTo>
                  <a:lnTo>
                    <a:pt x="431" y="290"/>
                  </a:lnTo>
                  <a:lnTo>
                    <a:pt x="431" y="290"/>
                  </a:lnTo>
                  <a:lnTo>
                    <a:pt x="436" y="286"/>
                  </a:lnTo>
                  <a:lnTo>
                    <a:pt x="440" y="279"/>
                  </a:lnTo>
                  <a:lnTo>
                    <a:pt x="444" y="273"/>
                  </a:lnTo>
                  <a:lnTo>
                    <a:pt x="448" y="264"/>
                  </a:lnTo>
                  <a:lnTo>
                    <a:pt x="451" y="255"/>
                  </a:lnTo>
                  <a:lnTo>
                    <a:pt x="453" y="245"/>
                  </a:lnTo>
                  <a:lnTo>
                    <a:pt x="453" y="234"/>
                  </a:lnTo>
                  <a:lnTo>
                    <a:pt x="453" y="225"/>
                  </a:lnTo>
                  <a:lnTo>
                    <a:pt x="453" y="225"/>
                  </a:lnTo>
                  <a:lnTo>
                    <a:pt x="449" y="192"/>
                  </a:lnTo>
                  <a:lnTo>
                    <a:pt x="449" y="184"/>
                  </a:lnTo>
                  <a:lnTo>
                    <a:pt x="448" y="181"/>
                  </a:lnTo>
                  <a:lnTo>
                    <a:pt x="448" y="181"/>
                  </a:lnTo>
                  <a:lnTo>
                    <a:pt x="442" y="184"/>
                  </a:lnTo>
                  <a:lnTo>
                    <a:pt x="433" y="188"/>
                  </a:lnTo>
                  <a:lnTo>
                    <a:pt x="420" y="192"/>
                  </a:lnTo>
                  <a:lnTo>
                    <a:pt x="414" y="192"/>
                  </a:lnTo>
                  <a:lnTo>
                    <a:pt x="410" y="192"/>
                  </a:lnTo>
                  <a:lnTo>
                    <a:pt x="410" y="192"/>
                  </a:lnTo>
                  <a:lnTo>
                    <a:pt x="401" y="190"/>
                  </a:lnTo>
                  <a:lnTo>
                    <a:pt x="392" y="190"/>
                  </a:lnTo>
                  <a:lnTo>
                    <a:pt x="389" y="189"/>
                  </a:lnTo>
                  <a:lnTo>
                    <a:pt x="385" y="188"/>
                  </a:lnTo>
                  <a:lnTo>
                    <a:pt x="384" y="185"/>
                  </a:lnTo>
                  <a:lnTo>
                    <a:pt x="382" y="181"/>
                  </a:lnTo>
                  <a:lnTo>
                    <a:pt x="382" y="181"/>
                  </a:lnTo>
                  <a:lnTo>
                    <a:pt x="382" y="177"/>
                  </a:lnTo>
                  <a:lnTo>
                    <a:pt x="384" y="173"/>
                  </a:lnTo>
                  <a:lnTo>
                    <a:pt x="386" y="167"/>
                  </a:lnTo>
                  <a:lnTo>
                    <a:pt x="390" y="164"/>
                  </a:lnTo>
                  <a:lnTo>
                    <a:pt x="393" y="164"/>
                  </a:lnTo>
                  <a:lnTo>
                    <a:pt x="393" y="164"/>
                  </a:lnTo>
                  <a:lnTo>
                    <a:pt x="397" y="166"/>
                  </a:lnTo>
                  <a:lnTo>
                    <a:pt x="401" y="167"/>
                  </a:lnTo>
                  <a:lnTo>
                    <a:pt x="404" y="166"/>
                  </a:lnTo>
                  <a:lnTo>
                    <a:pt x="404" y="164"/>
                  </a:lnTo>
                  <a:lnTo>
                    <a:pt x="403" y="163"/>
                  </a:lnTo>
                  <a:lnTo>
                    <a:pt x="399" y="159"/>
                  </a:lnTo>
                  <a:lnTo>
                    <a:pt x="399" y="159"/>
                  </a:lnTo>
                  <a:lnTo>
                    <a:pt x="390" y="152"/>
                  </a:lnTo>
                  <a:lnTo>
                    <a:pt x="385" y="149"/>
                  </a:lnTo>
                  <a:lnTo>
                    <a:pt x="381" y="147"/>
                  </a:lnTo>
                  <a:lnTo>
                    <a:pt x="377" y="142"/>
                  </a:lnTo>
                  <a:lnTo>
                    <a:pt x="377" y="142"/>
                  </a:lnTo>
                  <a:lnTo>
                    <a:pt x="359" y="123"/>
                  </a:lnTo>
                  <a:lnTo>
                    <a:pt x="348" y="112"/>
                  </a:lnTo>
                  <a:lnTo>
                    <a:pt x="345" y="108"/>
                  </a:lnTo>
                  <a:lnTo>
                    <a:pt x="344" y="104"/>
                  </a:lnTo>
                  <a:lnTo>
                    <a:pt x="344" y="104"/>
                  </a:lnTo>
                  <a:lnTo>
                    <a:pt x="344" y="97"/>
                  </a:lnTo>
                  <a:lnTo>
                    <a:pt x="347" y="89"/>
                  </a:lnTo>
                  <a:lnTo>
                    <a:pt x="351" y="84"/>
                  </a:lnTo>
                  <a:lnTo>
                    <a:pt x="352" y="82"/>
                  </a:lnTo>
                  <a:lnTo>
                    <a:pt x="355" y="82"/>
                  </a:lnTo>
                  <a:lnTo>
                    <a:pt x="355" y="82"/>
                  </a:lnTo>
                  <a:lnTo>
                    <a:pt x="359" y="84"/>
                  </a:lnTo>
                  <a:lnTo>
                    <a:pt x="363" y="84"/>
                  </a:lnTo>
                  <a:lnTo>
                    <a:pt x="366" y="84"/>
                  </a:lnTo>
                  <a:lnTo>
                    <a:pt x="366" y="82"/>
                  </a:lnTo>
                  <a:lnTo>
                    <a:pt x="366" y="82"/>
                  </a:lnTo>
                  <a:lnTo>
                    <a:pt x="364" y="79"/>
                  </a:lnTo>
                  <a:lnTo>
                    <a:pt x="364" y="74"/>
                  </a:lnTo>
                  <a:lnTo>
                    <a:pt x="367" y="68"/>
                  </a:lnTo>
                  <a:lnTo>
                    <a:pt x="369" y="67"/>
                  </a:lnTo>
                  <a:lnTo>
                    <a:pt x="371" y="66"/>
                  </a:lnTo>
                  <a:lnTo>
                    <a:pt x="371" y="66"/>
                  </a:lnTo>
                  <a:lnTo>
                    <a:pt x="379" y="66"/>
                  </a:lnTo>
                  <a:lnTo>
                    <a:pt x="388" y="68"/>
                  </a:lnTo>
                  <a:lnTo>
                    <a:pt x="399" y="71"/>
                  </a:lnTo>
                  <a:lnTo>
                    <a:pt x="399" y="71"/>
                  </a:lnTo>
                  <a:lnTo>
                    <a:pt x="401" y="64"/>
                  </a:lnTo>
                  <a:lnTo>
                    <a:pt x="405" y="60"/>
                  </a:lnTo>
                  <a:lnTo>
                    <a:pt x="407" y="60"/>
                  </a:lnTo>
                  <a:lnTo>
                    <a:pt x="410" y="60"/>
                  </a:lnTo>
                  <a:lnTo>
                    <a:pt x="410" y="60"/>
                  </a:lnTo>
                  <a:lnTo>
                    <a:pt x="414" y="62"/>
                  </a:lnTo>
                  <a:lnTo>
                    <a:pt x="416" y="62"/>
                  </a:lnTo>
                  <a:lnTo>
                    <a:pt x="418" y="60"/>
                  </a:lnTo>
                  <a:lnTo>
                    <a:pt x="420" y="60"/>
                  </a:lnTo>
                  <a:lnTo>
                    <a:pt x="420" y="60"/>
                  </a:lnTo>
                  <a:lnTo>
                    <a:pt x="422" y="60"/>
                  </a:lnTo>
                  <a:lnTo>
                    <a:pt x="423" y="59"/>
                  </a:lnTo>
                  <a:lnTo>
                    <a:pt x="427" y="55"/>
                  </a:lnTo>
                  <a:lnTo>
                    <a:pt x="431" y="53"/>
                  </a:lnTo>
                  <a:lnTo>
                    <a:pt x="434" y="53"/>
                  </a:lnTo>
                  <a:lnTo>
                    <a:pt x="437" y="55"/>
                  </a:lnTo>
                  <a:lnTo>
                    <a:pt x="437" y="55"/>
                  </a:lnTo>
                  <a:lnTo>
                    <a:pt x="463" y="79"/>
                  </a:lnTo>
                  <a:lnTo>
                    <a:pt x="478" y="94"/>
                  </a:lnTo>
                  <a:lnTo>
                    <a:pt x="486" y="104"/>
                  </a:lnTo>
                  <a:lnTo>
                    <a:pt x="486" y="104"/>
                  </a:lnTo>
                  <a:lnTo>
                    <a:pt x="516" y="175"/>
                  </a:lnTo>
                  <a:lnTo>
                    <a:pt x="546" y="247"/>
                  </a:lnTo>
                  <a:lnTo>
                    <a:pt x="546" y="247"/>
                  </a:lnTo>
                  <a:lnTo>
                    <a:pt x="549" y="266"/>
                  </a:lnTo>
                  <a:lnTo>
                    <a:pt x="553" y="301"/>
                  </a:lnTo>
                  <a:lnTo>
                    <a:pt x="557" y="356"/>
                  </a:lnTo>
                  <a:lnTo>
                    <a:pt x="557" y="356"/>
                  </a:lnTo>
                  <a:lnTo>
                    <a:pt x="560" y="370"/>
                  </a:lnTo>
                  <a:lnTo>
                    <a:pt x="560" y="378"/>
                  </a:lnTo>
                  <a:lnTo>
                    <a:pt x="560" y="381"/>
                  </a:lnTo>
                  <a:lnTo>
                    <a:pt x="557" y="383"/>
                  </a:lnTo>
                  <a:lnTo>
                    <a:pt x="557" y="383"/>
                  </a:lnTo>
                  <a:lnTo>
                    <a:pt x="548" y="390"/>
                  </a:lnTo>
                  <a:lnTo>
                    <a:pt x="535" y="397"/>
                  </a:lnTo>
                  <a:lnTo>
                    <a:pt x="519" y="405"/>
                  </a:lnTo>
                  <a:lnTo>
                    <a:pt x="519" y="405"/>
                  </a:lnTo>
                  <a:lnTo>
                    <a:pt x="519" y="412"/>
                  </a:lnTo>
                  <a:lnTo>
                    <a:pt x="519" y="427"/>
                  </a:lnTo>
                  <a:lnTo>
                    <a:pt x="519" y="449"/>
                  </a:lnTo>
                  <a:lnTo>
                    <a:pt x="519" y="449"/>
                  </a:lnTo>
                  <a:lnTo>
                    <a:pt x="437" y="471"/>
                  </a:lnTo>
                  <a:lnTo>
                    <a:pt x="355" y="493"/>
                  </a:lnTo>
                  <a:lnTo>
                    <a:pt x="355" y="493"/>
                  </a:lnTo>
                  <a:lnTo>
                    <a:pt x="362" y="531"/>
                  </a:lnTo>
                  <a:lnTo>
                    <a:pt x="374" y="615"/>
                  </a:lnTo>
                  <a:lnTo>
                    <a:pt x="388" y="700"/>
                  </a:lnTo>
                  <a:lnTo>
                    <a:pt x="393" y="745"/>
                  </a:lnTo>
                  <a:lnTo>
                    <a:pt x="393" y="745"/>
                  </a:lnTo>
                  <a:lnTo>
                    <a:pt x="396" y="759"/>
                  </a:lnTo>
                  <a:lnTo>
                    <a:pt x="403" y="787"/>
                  </a:lnTo>
                  <a:lnTo>
                    <a:pt x="423" y="868"/>
                  </a:lnTo>
                  <a:lnTo>
                    <a:pt x="453" y="981"/>
                  </a:lnTo>
                  <a:lnTo>
                    <a:pt x="420" y="981"/>
                  </a:lnTo>
                  <a:lnTo>
                    <a:pt x="420" y="1419"/>
                  </a:lnTo>
                  <a:lnTo>
                    <a:pt x="338" y="1419"/>
                  </a:lnTo>
                  <a:lnTo>
                    <a:pt x="338" y="1419"/>
                  </a:lnTo>
                  <a:lnTo>
                    <a:pt x="326" y="1491"/>
                  </a:lnTo>
                  <a:lnTo>
                    <a:pt x="317" y="1546"/>
                  </a:lnTo>
                  <a:lnTo>
                    <a:pt x="311" y="1583"/>
                  </a:lnTo>
                  <a:lnTo>
                    <a:pt x="311" y="1583"/>
                  </a:lnTo>
                  <a:lnTo>
                    <a:pt x="299" y="1667"/>
                  </a:lnTo>
                  <a:lnTo>
                    <a:pt x="292" y="1717"/>
                  </a:lnTo>
                  <a:lnTo>
                    <a:pt x="289" y="1747"/>
                  </a:lnTo>
                  <a:lnTo>
                    <a:pt x="289" y="1747"/>
                  </a:lnTo>
                  <a:lnTo>
                    <a:pt x="291" y="1756"/>
                  </a:lnTo>
                  <a:lnTo>
                    <a:pt x="293" y="1765"/>
                  </a:lnTo>
                  <a:lnTo>
                    <a:pt x="303" y="1783"/>
                  </a:lnTo>
                  <a:lnTo>
                    <a:pt x="317" y="1808"/>
                  </a:lnTo>
                  <a:lnTo>
                    <a:pt x="317" y="1808"/>
                  </a:lnTo>
                  <a:lnTo>
                    <a:pt x="319" y="1809"/>
                  </a:lnTo>
                  <a:lnTo>
                    <a:pt x="323" y="1809"/>
                  </a:lnTo>
                  <a:lnTo>
                    <a:pt x="338" y="1809"/>
                  </a:lnTo>
                  <a:lnTo>
                    <a:pt x="360" y="1808"/>
                  </a:lnTo>
                  <a:lnTo>
                    <a:pt x="360" y="1808"/>
                  </a:lnTo>
                  <a:lnTo>
                    <a:pt x="360" y="1812"/>
                  </a:lnTo>
                  <a:lnTo>
                    <a:pt x="360" y="1816"/>
                  </a:lnTo>
                  <a:lnTo>
                    <a:pt x="360" y="1819"/>
                  </a:lnTo>
                  <a:lnTo>
                    <a:pt x="360" y="1819"/>
                  </a:lnTo>
                  <a:lnTo>
                    <a:pt x="364" y="1820"/>
                  </a:lnTo>
                  <a:lnTo>
                    <a:pt x="371" y="1821"/>
                  </a:lnTo>
                  <a:lnTo>
                    <a:pt x="378" y="1821"/>
                  </a:lnTo>
                  <a:lnTo>
                    <a:pt x="381" y="1823"/>
                  </a:lnTo>
                  <a:lnTo>
                    <a:pt x="382" y="1824"/>
                  </a:lnTo>
                  <a:lnTo>
                    <a:pt x="382" y="1824"/>
                  </a:lnTo>
                  <a:lnTo>
                    <a:pt x="385" y="1830"/>
                  </a:lnTo>
                  <a:lnTo>
                    <a:pt x="388" y="1835"/>
                  </a:lnTo>
                  <a:lnTo>
                    <a:pt x="388" y="1835"/>
                  </a:lnTo>
                  <a:lnTo>
                    <a:pt x="388" y="1836"/>
                  </a:lnTo>
                  <a:lnTo>
                    <a:pt x="388" y="1838"/>
                  </a:lnTo>
                  <a:lnTo>
                    <a:pt x="388" y="1841"/>
                  </a:lnTo>
                  <a:lnTo>
                    <a:pt x="389" y="1842"/>
                  </a:lnTo>
                  <a:lnTo>
                    <a:pt x="392" y="1843"/>
                  </a:lnTo>
                  <a:lnTo>
                    <a:pt x="404" y="1846"/>
                  </a:lnTo>
                  <a:lnTo>
                    <a:pt x="404" y="1846"/>
                  </a:lnTo>
                  <a:lnTo>
                    <a:pt x="422" y="1850"/>
                  </a:lnTo>
                  <a:lnTo>
                    <a:pt x="440" y="1856"/>
                  </a:lnTo>
                  <a:lnTo>
                    <a:pt x="459" y="1862"/>
                  </a:lnTo>
                  <a:lnTo>
                    <a:pt x="459" y="1862"/>
                  </a:lnTo>
                  <a:lnTo>
                    <a:pt x="460" y="1861"/>
                  </a:lnTo>
                  <a:lnTo>
                    <a:pt x="464" y="1860"/>
                  </a:lnTo>
                  <a:lnTo>
                    <a:pt x="466" y="1860"/>
                  </a:lnTo>
                  <a:lnTo>
                    <a:pt x="468" y="1861"/>
                  </a:lnTo>
                  <a:lnTo>
                    <a:pt x="470" y="1864"/>
                  </a:lnTo>
                  <a:lnTo>
                    <a:pt x="470" y="1868"/>
                  </a:lnTo>
                  <a:lnTo>
                    <a:pt x="470" y="1868"/>
                  </a:lnTo>
                  <a:lnTo>
                    <a:pt x="471" y="1879"/>
                  </a:lnTo>
                  <a:lnTo>
                    <a:pt x="471" y="1890"/>
                  </a:lnTo>
                  <a:lnTo>
                    <a:pt x="471" y="1895"/>
                  </a:lnTo>
                  <a:lnTo>
                    <a:pt x="470" y="1899"/>
                  </a:lnTo>
                  <a:lnTo>
                    <a:pt x="468" y="1904"/>
                  </a:lnTo>
                  <a:lnTo>
                    <a:pt x="464" y="1906"/>
                  </a:lnTo>
                  <a:lnTo>
                    <a:pt x="464" y="1906"/>
                  </a:lnTo>
                  <a:lnTo>
                    <a:pt x="457" y="1909"/>
                  </a:lnTo>
                  <a:lnTo>
                    <a:pt x="445" y="1910"/>
                  </a:lnTo>
                  <a:lnTo>
                    <a:pt x="414" y="1912"/>
                  </a:lnTo>
                  <a:lnTo>
                    <a:pt x="366" y="1912"/>
                  </a:lnTo>
                  <a:lnTo>
                    <a:pt x="366" y="1912"/>
                  </a:lnTo>
                  <a:lnTo>
                    <a:pt x="345" y="1912"/>
                  </a:lnTo>
                  <a:lnTo>
                    <a:pt x="334" y="1912"/>
                  </a:lnTo>
                  <a:lnTo>
                    <a:pt x="328" y="1912"/>
                  </a:lnTo>
                  <a:lnTo>
                    <a:pt x="328" y="1912"/>
                  </a:lnTo>
                  <a:lnTo>
                    <a:pt x="330" y="1914"/>
                  </a:lnTo>
                  <a:lnTo>
                    <a:pt x="338" y="1921"/>
                  </a:lnTo>
                  <a:lnTo>
                    <a:pt x="369" y="1939"/>
                  </a:lnTo>
                  <a:lnTo>
                    <a:pt x="399" y="1960"/>
                  </a:lnTo>
                  <a:lnTo>
                    <a:pt x="410" y="1968"/>
                  </a:lnTo>
                  <a:lnTo>
                    <a:pt x="415" y="1972"/>
                  </a:lnTo>
                  <a:lnTo>
                    <a:pt x="415" y="1972"/>
                  </a:lnTo>
                  <a:lnTo>
                    <a:pt x="422" y="1980"/>
                  </a:lnTo>
                  <a:lnTo>
                    <a:pt x="422" y="1982"/>
                  </a:lnTo>
                  <a:lnTo>
                    <a:pt x="422" y="1986"/>
                  </a:lnTo>
                  <a:lnTo>
                    <a:pt x="420" y="1994"/>
                  </a:lnTo>
                  <a:lnTo>
                    <a:pt x="420" y="1994"/>
                  </a:lnTo>
                  <a:lnTo>
                    <a:pt x="415" y="2005"/>
                  </a:lnTo>
                  <a:lnTo>
                    <a:pt x="408" y="2013"/>
                  </a:lnTo>
                  <a:lnTo>
                    <a:pt x="403" y="2017"/>
                  </a:lnTo>
                  <a:lnTo>
                    <a:pt x="399" y="2020"/>
                  </a:lnTo>
                  <a:lnTo>
                    <a:pt x="393" y="2021"/>
                  </a:lnTo>
                  <a:lnTo>
                    <a:pt x="388" y="2021"/>
                  </a:lnTo>
                  <a:lnTo>
                    <a:pt x="388" y="2021"/>
                  </a:lnTo>
                  <a:lnTo>
                    <a:pt x="352" y="2020"/>
                  </a:lnTo>
                  <a:lnTo>
                    <a:pt x="332" y="2020"/>
                  </a:lnTo>
                  <a:lnTo>
                    <a:pt x="317" y="2021"/>
                  </a:lnTo>
                  <a:lnTo>
                    <a:pt x="317" y="2021"/>
                  </a:lnTo>
                  <a:lnTo>
                    <a:pt x="310" y="2021"/>
                  </a:lnTo>
                  <a:lnTo>
                    <a:pt x="302" y="2021"/>
                  </a:lnTo>
                  <a:lnTo>
                    <a:pt x="280" y="2019"/>
                  </a:lnTo>
                  <a:lnTo>
                    <a:pt x="259" y="2014"/>
                  </a:lnTo>
                  <a:lnTo>
                    <a:pt x="246" y="2010"/>
                  </a:lnTo>
                  <a:lnTo>
                    <a:pt x="246" y="2010"/>
                  </a:lnTo>
                  <a:lnTo>
                    <a:pt x="236" y="2006"/>
                  </a:lnTo>
                  <a:lnTo>
                    <a:pt x="225" y="1999"/>
                  </a:lnTo>
                  <a:lnTo>
                    <a:pt x="207" y="1988"/>
                  </a:lnTo>
                  <a:lnTo>
                    <a:pt x="207" y="1988"/>
                  </a:lnTo>
                  <a:lnTo>
                    <a:pt x="183" y="1982"/>
                  </a:lnTo>
                  <a:lnTo>
                    <a:pt x="165" y="1976"/>
                  </a:lnTo>
                  <a:lnTo>
                    <a:pt x="153" y="1972"/>
                  </a:lnTo>
                  <a:lnTo>
                    <a:pt x="153" y="1972"/>
                  </a:lnTo>
                  <a:lnTo>
                    <a:pt x="144" y="1967"/>
                  </a:lnTo>
                  <a:lnTo>
                    <a:pt x="140" y="1962"/>
                  </a:lnTo>
                  <a:lnTo>
                    <a:pt x="138" y="1958"/>
                  </a:lnTo>
                  <a:lnTo>
                    <a:pt x="135" y="1953"/>
                  </a:lnTo>
                  <a:lnTo>
                    <a:pt x="132" y="1947"/>
                  </a:lnTo>
                  <a:lnTo>
                    <a:pt x="131" y="1941"/>
                  </a:lnTo>
                  <a:lnTo>
                    <a:pt x="131" y="1934"/>
                  </a:lnTo>
                  <a:lnTo>
                    <a:pt x="131" y="1934"/>
                  </a:lnTo>
                  <a:lnTo>
                    <a:pt x="132" y="1925"/>
                  </a:lnTo>
                  <a:lnTo>
                    <a:pt x="133" y="1919"/>
                  </a:lnTo>
                  <a:lnTo>
                    <a:pt x="139" y="1904"/>
                  </a:lnTo>
                  <a:lnTo>
                    <a:pt x="144" y="1894"/>
                  </a:lnTo>
                  <a:lnTo>
                    <a:pt x="147" y="1890"/>
                  </a:lnTo>
                  <a:lnTo>
                    <a:pt x="147" y="1890"/>
                  </a:lnTo>
                  <a:lnTo>
                    <a:pt x="151" y="1886"/>
                  </a:lnTo>
                  <a:lnTo>
                    <a:pt x="153" y="1880"/>
                  </a:lnTo>
                  <a:lnTo>
                    <a:pt x="153" y="1878"/>
                  </a:lnTo>
                  <a:lnTo>
                    <a:pt x="153" y="1873"/>
                  </a:lnTo>
                  <a:lnTo>
                    <a:pt x="153" y="1873"/>
                  </a:lnTo>
                  <a:lnTo>
                    <a:pt x="142" y="1832"/>
                  </a:lnTo>
                  <a:lnTo>
                    <a:pt x="135" y="1805"/>
                  </a:lnTo>
                  <a:lnTo>
                    <a:pt x="131" y="1786"/>
                  </a:lnTo>
                  <a:lnTo>
                    <a:pt x="131" y="1786"/>
                  </a:lnTo>
                  <a:lnTo>
                    <a:pt x="128" y="1762"/>
                  </a:lnTo>
                  <a:lnTo>
                    <a:pt x="125" y="1727"/>
                  </a:lnTo>
                  <a:lnTo>
                    <a:pt x="124" y="1706"/>
                  </a:lnTo>
                  <a:lnTo>
                    <a:pt x="125" y="1686"/>
                  </a:lnTo>
                  <a:lnTo>
                    <a:pt x="127" y="1667"/>
                  </a:lnTo>
                  <a:lnTo>
                    <a:pt x="131" y="1649"/>
                  </a:lnTo>
                  <a:lnTo>
                    <a:pt x="131" y="1649"/>
                  </a:lnTo>
                  <a:lnTo>
                    <a:pt x="135" y="1632"/>
                  </a:lnTo>
                  <a:lnTo>
                    <a:pt x="139" y="1615"/>
                  </a:lnTo>
                  <a:lnTo>
                    <a:pt x="144" y="1580"/>
                  </a:lnTo>
                  <a:lnTo>
                    <a:pt x="147" y="1550"/>
                  </a:lnTo>
                  <a:lnTo>
                    <a:pt x="150" y="1538"/>
                  </a:lnTo>
                  <a:lnTo>
                    <a:pt x="153" y="1528"/>
                  </a:lnTo>
                  <a:lnTo>
                    <a:pt x="153" y="1528"/>
                  </a:lnTo>
                  <a:lnTo>
                    <a:pt x="155" y="1517"/>
                  </a:lnTo>
                  <a:lnTo>
                    <a:pt x="159" y="1502"/>
                  </a:lnTo>
                  <a:lnTo>
                    <a:pt x="166" y="1465"/>
                  </a:lnTo>
                  <a:lnTo>
                    <a:pt x="174" y="1419"/>
                  </a:lnTo>
                  <a:lnTo>
                    <a:pt x="125" y="1413"/>
                  </a:lnTo>
                  <a:lnTo>
                    <a:pt x="125" y="1413"/>
                  </a:lnTo>
                  <a:lnTo>
                    <a:pt x="117" y="1335"/>
                  </a:lnTo>
                  <a:lnTo>
                    <a:pt x="112" y="1265"/>
                  </a:lnTo>
                  <a:lnTo>
                    <a:pt x="110" y="1230"/>
                  </a:lnTo>
                  <a:lnTo>
                    <a:pt x="109" y="1200"/>
                  </a:lnTo>
                  <a:lnTo>
                    <a:pt x="109" y="1200"/>
                  </a:lnTo>
                  <a:lnTo>
                    <a:pt x="109" y="1170"/>
                  </a:lnTo>
                  <a:lnTo>
                    <a:pt x="110" y="1138"/>
                  </a:lnTo>
                  <a:lnTo>
                    <a:pt x="114" y="1075"/>
                  </a:lnTo>
                  <a:lnTo>
                    <a:pt x="120" y="1008"/>
                  </a:lnTo>
                  <a:lnTo>
                    <a:pt x="98" y="1008"/>
                  </a:lnTo>
                  <a:lnTo>
                    <a:pt x="98" y="1008"/>
                  </a:lnTo>
                  <a:lnTo>
                    <a:pt x="108" y="887"/>
                  </a:lnTo>
                  <a:lnTo>
                    <a:pt x="113" y="793"/>
                  </a:lnTo>
                  <a:lnTo>
                    <a:pt x="114" y="755"/>
                  </a:lnTo>
                  <a:lnTo>
                    <a:pt x="114" y="729"/>
                  </a:lnTo>
                  <a:lnTo>
                    <a:pt x="114" y="729"/>
                  </a:lnTo>
                  <a:lnTo>
                    <a:pt x="110" y="670"/>
                  </a:lnTo>
                  <a:lnTo>
                    <a:pt x="103" y="585"/>
                  </a:lnTo>
                  <a:lnTo>
                    <a:pt x="92" y="455"/>
                  </a:lnTo>
                  <a:lnTo>
                    <a:pt x="92" y="455"/>
                  </a:lnTo>
                  <a:lnTo>
                    <a:pt x="92" y="429"/>
                  </a:lnTo>
                  <a:lnTo>
                    <a:pt x="94" y="403"/>
                  </a:lnTo>
                  <a:lnTo>
                    <a:pt x="95" y="382"/>
                  </a:lnTo>
                  <a:lnTo>
                    <a:pt x="98" y="367"/>
                  </a:lnTo>
                  <a:lnTo>
                    <a:pt x="98" y="367"/>
                  </a:lnTo>
                  <a:lnTo>
                    <a:pt x="101" y="357"/>
                  </a:lnTo>
                  <a:lnTo>
                    <a:pt x="105" y="348"/>
                  </a:lnTo>
                  <a:lnTo>
                    <a:pt x="109" y="340"/>
                  </a:lnTo>
                  <a:lnTo>
                    <a:pt x="87" y="312"/>
                  </a:lnTo>
                  <a:lnTo>
                    <a:pt x="87" y="312"/>
                  </a:lnTo>
                  <a:lnTo>
                    <a:pt x="71" y="323"/>
                  </a:lnTo>
                  <a:lnTo>
                    <a:pt x="71" y="323"/>
                  </a:lnTo>
                  <a:lnTo>
                    <a:pt x="69" y="322"/>
                  </a:lnTo>
                  <a:lnTo>
                    <a:pt x="67" y="319"/>
                  </a:lnTo>
                  <a:lnTo>
                    <a:pt x="61" y="309"/>
                  </a:lnTo>
                  <a:lnTo>
                    <a:pt x="54" y="296"/>
                  </a:lnTo>
                  <a:lnTo>
                    <a:pt x="54" y="296"/>
                  </a:lnTo>
                  <a:lnTo>
                    <a:pt x="53" y="301"/>
                  </a:lnTo>
                  <a:lnTo>
                    <a:pt x="51" y="305"/>
                  </a:lnTo>
                  <a:lnTo>
                    <a:pt x="50" y="307"/>
                  </a:lnTo>
                  <a:lnTo>
                    <a:pt x="49" y="307"/>
                  </a:lnTo>
                  <a:lnTo>
                    <a:pt x="49" y="307"/>
                  </a:lnTo>
                  <a:lnTo>
                    <a:pt x="47" y="304"/>
                  </a:lnTo>
                  <a:lnTo>
                    <a:pt x="45" y="299"/>
                  </a:lnTo>
                  <a:lnTo>
                    <a:pt x="41" y="282"/>
                  </a:lnTo>
                  <a:lnTo>
                    <a:pt x="32" y="252"/>
                  </a:lnTo>
                  <a:lnTo>
                    <a:pt x="32" y="252"/>
                  </a:lnTo>
                  <a:lnTo>
                    <a:pt x="27" y="241"/>
                  </a:lnTo>
                  <a:lnTo>
                    <a:pt x="16" y="219"/>
                  </a:lnTo>
                  <a:lnTo>
                    <a:pt x="16" y="219"/>
                  </a:lnTo>
                  <a:lnTo>
                    <a:pt x="9" y="201"/>
                  </a:lnTo>
                  <a:lnTo>
                    <a:pt x="5" y="182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31"/>
                  </a:lnTo>
                  <a:lnTo>
                    <a:pt x="2" y="112"/>
                  </a:lnTo>
                  <a:lnTo>
                    <a:pt x="4" y="103"/>
                  </a:lnTo>
                  <a:lnTo>
                    <a:pt x="8" y="93"/>
                  </a:lnTo>
                  <a:lnTo>
                    <a:pt x="12" y="84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23" y="70"/>
                  </a:lnTo>
                  <a:lnTo>
                    <a:pt x="31" y="63"/>
                  </a:lnTo>
                  <a:lnTo>
                    <a:pt x="51" y="48"/>
                  </a:lnTo>
                  <a:lnTo>
                    <a:pt x="72" y="36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98" y="23"/>
                  </a:lnTo>
                  <a:lnTo>
                    <a:pt x="110" y="19"/>
                  </a:lnTo>
                  <a:lnTo>
                    <a:pt x="125" y="16"/>
                  </a:lnTo>
                  <a:lnTo>
                    <a:pt x="125" y="16"/>
                  </a:lnTo>
                  <a:lnTo>
                    <a:pt x="127" y="15"/>
                  </a:lnTo>
                  <a:lnTo>
                    <a:pt x="128" y="14"/>
                  </a:lnTo>
                  <a:lnTo>
                    <a:pt x="129" y="8"/>
                  </a:lnTo>
                  <a:lnTo>
                    <a:pt x="131" y="0"/>
                  </a:lnTo>
                  <a:lnTo>
                    <a:pt x="142" y="11"/>
                  </a:lnTo>
                  <a:lnTo>
                    <a:pt x="142" y="11"/>
                  </a:lnTo>
                  <a:lnTo>
                    <a:pt x="147" y="10"/>
                  </a:lnTo>
                  <a:lnTo>
                    <a:pt x="151" y="8"/>
                  </a:lnTo>
                  <a:lnTo>
                    <a:pt x="153" y="7"/>
                  </a:lnTo>
                  <a:lnTo>
                    <a:pt x="153" y="5"/>
                  </a:lnTo>
                  <a:lnTo>
                    <a:pt x="153" y="5"/>
                  </a:lnTo>
                  <a:lnTo>
                    <a:pt x="153" y="4"/>
                  </a:lnTo>
                  <a:lnTo>
                    <a:pt x="154" y="4"/>
                  </a:lnTo>
                  <a:lnTo>
                    <a:pt x="158" y="7"/>
                  </a:lnTo>
                  <a:lnTo>
                    <a:pt x="164" y="11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92" y="31"/>
                  </a:lnTo>
                  <a:lnTo>
                    <a:pt x="199" y="31"/>
                  </a:lnTo>
                  <a:lnTo>
                    <a:pt x="202" y="31"/>
                  </a:lnTo>
                  <a:lnTo>
                    <a:pt x="202" y="33"/>
                  </a:lnTo>
                  <a:lnTo>
                    <a:pt x="202" y="33"/>
                  </a:lnTo>
                  <a:lnTo>
                    <a:pt x="200" y="37"/>
                  </a:lnTo>
                  <a:lnTo>
                    <a:pt x="198" y="45"/>
                  </a:lnTo>
                  <a:lnTo>
                    <a:pt x="196" y="55"/>
                  </a:lnTo>
                  <a:lnTo>
                    <a:pt x="235" y="93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B595FEA-0102-822C-45FF-CCD19C86A8EF}"/>
              </a:ext>
            </a:extLst>
          </p:cNvPr>
          <p:cNvGrpSpPr/>
          <p:nvPr/>
        </p:nvGrpSpPr>
        <p:grpSpPr>
          <a:xfrm>
            <a:off x="7413955" y="3893982"/>
            <a:ext cx="866448" cy="2417263"/>
            <a:chOff x="3088074" y="1116600"/>
            <a:chExt cx="866448" cy="2417263"/>
          </a:xfrm>
        </p:grpSpPr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id="{73E5999B-707D-68A3-DDF4-70B18883C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099" y="1338863"/>
              <a:ext cx="195893" cy="164500"/>
            </a:xfrm>
            <a:custGeom>
              <a:avLst/>
              <a:gdLst>
                <a:gd name="T0" fmla="*/ 1 w 156"/>
                <a:gd name="T1" fmla="*/ 27 h 131"/>
                <a:gd name="T2" fmla="*/ 23 w 156"/>
                <a:gd name="T3" fmla="*/ 71 h 131"/>
                <a:gd name="T4" fmla="*/ 23 w 156"/>
                <a:gd name="T5" fmla="*/ 71 h 131"/>
                <a:gd name="T6" fmla="*/ 26 w 156"/>
                <a:gd name="T7" fmla="*/ 73 h 131"/>
                <a:gd name="T8" fmla="*/ 31 w 156"/>
                <a:gd name="T9" fmla="*/ 76 h 131"/>
                <a:gd name="T10" fmla="*/ 37 w 156"/>
                <a:gd name="T11" fmla="*/ 79 h 131"/>
                <a:gd name="T12" fmla="*/ 40 w 156"/>
                <a:gd name="T13" fmla="*/ 82 h 131"/>
                <a:gd name="T14" fmla="*/ 40 w 156"/>
                <a:gd name="T15" fmla="*/ 82 h 131"/>
                <a:gd name="T16" fmla="*/ 46 w 156"/>
                <a:gd name="T17" fmla="*/ 89 h 131"/>
                <a:gd name="T18" fmla="*/ 59 w 156"/>
                <a:gd name="T19" fmla="*/ 102 h 131"/>
                <a:gd name="T20" fmla="*/ 78 w 156"/>
                <a:gd name="T21" fmla="*/ 120 h 131"/>
                <a:gd name="T22" fmla="*/ 78 w 156"/>
                <a:gd name="T23" fmla="*/ 120 h 131"/>
                <a:gd name="T24" fmla="*/ 96 w 156"/>
                <a:gd name="T25" fmla="*/ 125 h 131"/>
                <a:gd name="T26" fmla="*/ 116 w 156"/>
                <a:gd name="T27" fmla="*/ 131 h 131"/>
                <a:gd name="T28" fmla="*/ 116 w 156"/>
                <a:gd name="T29" fmla="*/ 131 h 131"/>
                <a:gd name="T30" fmla="*/ 123 w 156"/>
                <a:gd name="T31" fmla="*/ 131 h 131"/>
                <a:gd name="T32" fmla="*/ 134 w 156"/>
                <a:gd name="T33" fmla="*/ 128 h 131"/>
                <a:gd name="T34" fmla="*/ 149 w 156"/>
                <a:gd name="T35" fmla="*/ 125 h 131"/>
                <a:gd name="T36" fmla="*/ 149 w 156"/>
                <a:gd name="T37" fmla="*/ 125 h 131"/>
                <a:gd name="T38" fmla="*/ 150 w 156"/>
                <a:gd name="T39" fmla="*/ 125 h 131"/>
                <a:gd name="T40" fmla="*/ 153 w 156"/>
                <a:gd name="T41" fmla="*/ 125 h 131"/>
                <a:gd name="T42" fmla="*/ 154 w 156"/>
                <a:gd name="T43" fmla="*/ 124 h 131"/>
                <a:gd name="T44" fmla="*/ 156 w 156"/>
                <a:gd name="T45" fmla="*/ 123 h 131"/>
                <a:gd name="T46" fmla="*/ 156 w 156"/>
                <a:gd name="T47" fmla="*/ 119 h 131"/>
                <a:gd name="T48" fmla="*/ 154 w 156"/>
                <a:gd name="T49" fmla="*/ 115 h 131"/>
                <a:gd name="T50" fmla="*/ 154 w 156"/>
                <a:gd name="T51" fmla="*/ 115 h 131"/>
                <a:gd name="T52" fmla="*/ 152 w 156"/>
                <a:gd name="T53" fmla="*/ 105 h 131"/>
                <a:gd name="T54" fmla="*/ 152 w 156"/>
                <a:gd name="T55" fmla="*/ 97 h 131"/>
                <a:gd name="T56" fmla="*/ 152 w 156"/>
                <a:gd name="T57" fmla="*/ 90 h 131"/>
                <a:gd name="T58" fmla="*/ 149 w 156"/>
                <a:gd name="T59" fmla="*/ 82 h 131"/>
                <a:gd name="T60" fmla="*/ 149 w 156"/>
                <a:gd name="T61" fmla="*/ 82 h 131"/>
                <a:gd name="T62" fmla="*/ 139 w 156"/>
                <a:gd name="T63" fmla="*/ 64 h 131"/>
                <a:gd name="T64" fmla="*/ 135 w 156"/>
                <a:gd name="T65" fmla="*/ 54 h 131"/>
                <a:gd name="T66" fmla="*/ 133 w 156"/>
                <a:gd name="T67" fmla="*/ 43 h 131"/>
                <a:gd name="T68" fmla="*/ 133 w 156"/>
                <a:gd name="T69" fmla="*/ 43 h 131"/>
                <a:gd name="T70" fmla="*/ 130 w 156"/>
                <a:gd name="T71" fmla="*/ 34 h 131"/>
                <a:gd name="T72" fmla="*/ 127 w 156"/>
                <a:gd name="T73" fmla="*/ 26 h 131"/>
                <a:gd name="T74" fmla="*/ 123 w 156"/>
                <a:gd name="T75" fmla="*/ 20 h 131"/>
                <a:gd name="T76" fmla="*/ 122 w 156"/>
                <a:gd name="T77" fmla="*/ 16 h 131"/>
                <a:gd name="T78" fmla="*/ 122 w 156"/>
                <a:gd name="T79" fmla="*/ 16 h 131"/>
                <a:gd name="T80" fmla="*/ 120 w 156"/>
                <a:gd name="T81" fmla="*/ 15 h 131"/>
                <a:gd name="T82" fmla="*/ 116 w 156"/>
                <a:gd name="T83" fmla="*/ 12 h 131"/>
                <a:gd name="T84" fmla="*/ 105 w 156"/>
                <a:gd name="T85" fmla="*/ 5 h 131"/>
                <a:gd name="T86" fmla="*/ 92 w 156"/>
                <a:gd name="T87" fmla="*/ 1 h 131"/>
                <a:gd name="T88" fmla="*/ 85 w 156"/>
                <a:gd name="T89" fmla="*/ 0 h 131"/>
                <a:gd name="T90" fmla="*/ 78 w 156"/>
                <a:gd name="T91" fmla="*/ 0 h 131"/>
                <a:gd name="T92" fmla="*/ 78 w 156"/>
                <a:gd name="T93" fmla="*/ 0 h 131"/>
                <a:gd name="T94" fmla="*/ 45 w 156"/>
                <a:gd name="T95" fmla="*/ 2 h 131"/>
                <a:gd name="T96" fmla="*/ 23 w 156"/>
                <a:gd name="T97" fmla="*/ 5 h 131"/>
                <a:gd name="T98" fmla="*/ 12 w 156"/>
                <a:gd name="T99" fmla="*/ 5 h 131"/>
                <a:gd name="T100" fmla="*/ 12 w 156"/>
                <a:gd name="T101" fmla="*/ 5 h 131"/>
                <a:gd name="T102" fmla="*/ 7 w 156"/>
                <a:gd name="T103" fmla="*/ 5 h 131"/>
                <a:gd name="T104" fmla="*/ 4 w 156"/>
                <a:gd name="T105" fmla="*/ 6 h 131"/>
                <a:gd name="T106" fmla="*/ 3 w 156"/>
                <a:gd name="T107" fmla="*/ 8 h 131"/>
                <a:gd name="T108" fmla="*/ 1 w 156"/>
                <a:gd name="T109" fmla="*/ 10 h 131"/>
                <a:gd name="T110" fmla="*/ 1 w 156"/>
                <a:gd name="T111" fmla="*/ 10 h 131"/>
                <a:gd name="T112" fmla="*/ 0 w 156"/>
                <a:gd name="T113" fmla="*/ 16 h 131"/>
                <a:gd name="T114" fmla="*/ 1 w 156"/>
                <a:gd name="T115" fmla="*/ 21 h 131"/>
                <a:gd name="T116" fmla="*/ 1 w 156"/>
                <a:gd name="T117" fmla="*/ 27 h 131"/>
                <a:gd name="T118" fmla="*/ 1 w 156"/>
                <a:gd name="T119" fmla="*/ 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" h="131">
                  <a:moveTo>
                    <a:pt x="1" y="27"/>
                  </a:moveTo>
                  <a:lnTo>
                    <a:pt x="23" y="71"/>
                  </a:lnTo>
                  <a:lnTo>
                    <a:pt x="23" y="71"/>
                  </a:lnTo>
                  <a:lnTo>
                    <a:pt x="26" y="73"/>
                  </a:lnTo>
                  <a:lnTo>
                    <a:pt x="31" y="76"/>
                  </a:lnTo>
                  <a:lnTo>
                    <a:pt x="37" y="79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6" y="89"/>
                  </a:lnTo>
                  <a:lnTo>
                    <a:pt x="59" y="102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96" y="125"/>
                  </a:lnTo>
                  <a:lnTo>
                    <a:pt x="116" y="131"/>
                  </a:lnTo>
                  <a:lnTo>
                    <a:pt x="116" y="131"/>
                  </a:lnTo>
                  <a:lnTo>
                    <a:pt x="123" y="131"/>
                  </a:lnTo>
                  <a:lnTo>
                    <a:pt x="134" y="128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50" y="125"/>
                  </a:lnTo>
                  <a:lnTo>
                    <a:pt x="153" y="125"/>
                  </a:lnTo>
                  <a:lnTo>
                    <a:pt x="154" y="124"/>
                  </a:lnTo>
                  <a:lnTo>
                    <a:pt x="156" y="123"/>
                  </a:lnTo>
                  <a:lnTo>
                    <a:pt x="156" y="119"/>
                  </a:lnTo>
                  <a:lnTo>
                    <a:pt x="154" y="115"/>
                  </a:lnTo>
                  <a:lnTo>
                    <a:pt x="154" y="115"/>
                  </a:lnTo>
                  <a:lnTo>
                    <a:pt x="152" y="105"/>
                  </a:lnTo>
                  <a:lnTo>
                    <a:pt x="152" y="97"/>
                  </a:lnTo>
                  <a:lnTo>
                    <a:pt x="152" y="90"/>
                  </a:lnTo>
                  <a:lnTo>
                    <a:pt x="149" y="82"/>
                  </a:lnTo>
                  <a:lnTo>
                    <a:pt x="149" y="82"/>
                  </a:lnTo>
                  <a:lnTo>
                    <a:pt x="139" y="64"/>
                  </a:lnTo>
                  <a:lnTo>
                    <a:pt x="135" y="54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30" y="34"/>
                  </a:lnTo>
                  <a:lnTo>
                    <a:pt x="127" y="26"/>
                  </a:lnTo>
                  <a:lnTo>
                    <a:pt x="123" y="20"/>
                  </a:lnTo>
                  <a:lnTo>
                    <a:pt x="122" y="16"/>
                  </a:lnTo>
                  <a:lnTo>
                    <a:pt x="122" y="16"/>
                  </a:lnTo>
                  <a:lnTo>
                    <a:pt x="120" y="15"/>
                  </a:lnTo>
                  <a:lnTo>
                    <a:pt x="116" y="12"/>
                  </a:lnTo>
                  <a:lnTo>
                    <a:pt x="105" y="5"/>
                  </a:lnTo>
                  <a:lnTo>
                    <a:pt x="92" y="1"/>
                  </a:lnTo>
                  <a:lnTo>
                    <a:pt x="85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45" y="2"/>
                  </a:lnTo>
                  <a:lnTo>
                    <a:pt x="23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7" y="5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1" y="21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FAD593EA-4025-1D53-0787-90AC3B254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824" y="1331329"/>
              <a:ext cx="313930" cy="110503"/>
            </a:xfrm>
            <a:custGeom>
              <a:avLst/>
              <a:gdLst>
                <a:gd name="T0" fmla="*/ 10 w 250"/>
                <a:gd name="T1" fmla="*/ 7 h 88"/>
                <a:gd name="T2" fmla="*/ 40 w 250"/>
                <a:gd name="T3" fmla="*/ 11 h 88"/>
                <a:gd name="T4" fmla="*/ 82 w 250"/>
                <a:gd name="T5" fmla="*/ 0 h 88"/>
                <a:gd name="T6" fmla="*/ 82 w 250"/>
                <a:gd name="T7" fmla="*/ 0 h 88"/>
                <a:gd name="T8" fmla="*/ 160 w 250"/>
                <a:gd name="T9" fmla="*/ 10 h 88"/>
                <a:gd name="T10" fmla="*/ 215 w 250"/>
                <a:gd name="T11" fmla="*/ 18 h 88"/>
                <a:gd name="T12" fmla="*/ 234 w 250"/>
                <a:gd name="T13" fmla="*/ 21 h 88"/>
                <a:gd name="T14" fmla="*/ 242 w 250"/>
                <a:gd name="T15" fmla="*/ 22 h 88"/>
                <a:gd name="T16" fmla="*/ 242 w 250"/>
                <a:gd name="T17" fmla="*/ 22 h 88"/>
                <a:gd name="T18" fmla="*/ 248 w 250"/>
                <a:gd name="T19" fmla="*/ 27 h 88"/>
                <a:gd name="T20" fmla="*/ 250 w 250"/>
                <a:gd name="T21" fmla="*/ 30 h 88"/>
                <a:gd name="T22" fmla="*/ 250 w 250"/>
                <a:gd name="T23" fmla="*/ 30 h 88"/>
                <a:gd name="T24" fmla="*/ 250 w 250"/>
                <a:gd name="T25" fmla="*/ 52 h 88"/>
                <a:gd name="T26" fmla="*/ 249 w 250"/>
                <a:gd name="T27" fmla="*/ 70 h 88"/>
                <a:gd name="T28" fmla="*/ 248 w 250"/>
                <a:gd name="T29" fmla="*/ 75 h 88"/>
                <a:gd name="T30" fmla="*/ 246 w 250"/>
                <a:gd name="T31" fmla="*/ 79 h 88"/>
                <a:gd name="T32" fmla="*/ 246 w 250"/>
                <a:gd name="T33" fmla="*/ 79 h 88"/>
                <a:gd name="T34" fmla="*/ 241 w 250"/>
                <a:gd name="T35" fmla="*/ 85 h 88"/>
                <a:gd name="T36" fmla="*/ 235 w 250"/>
                <a:gd name="T37" fmla="*/ 86 h 88"/>
                <a:gd name="T38" fmla="*/ 230 w 250"/>
                <a:gd name="T39" fmla="*/ 88 h 88"/>
                <a:gd name="T40" fmla="*/ 219 w 250"/>
                <a:gd name="T41" fmla="*/ 88 h 88"/>
                <a:gd name="T42" fmla="*/ 219 w 250"/>
                <a:gd name="T43" fmla="*/ 88 h 88"/>
                <a:gd name="T44" fmla="*/ 185 w 250"/>
                <a:gd name="T45" fmla="*/ 88 h 88"/>
                <a:gd name="T46" fmla="*/ 156 w 250"/>
                <a:gd name="T47" fmla="*/ 85 h 88"/>
                <a:gd name="T48" fmla="*/ 156 w 250"/>
                <a:gd name="T49" fmla="*/ 85 h 88"/>
                <a:gd name="T50" fmla="*/ 111 w 250"/>
                <a:gd name="T51" fmla="*/ 79 h 88"/>
                <a:gd name="T52" fmla="*/ 82 w 250"/>
                <a:gd name="T53" fmla="*/ 75 h 88"/>
                <a:gd name="T54" fmla="*/ 71 w 250"/>
                <a:gd name="T55" fmla="*/ 74 h 88"/>
                <a:gd name="T56" fmla="*/ 66 w 250"/>
                <a:gd name="T57" fmla="*/ 71 h 88"/>
                <a:gd name="T58" fmla="*/ 66 w 250"/>
                <a:gd name="T59" fmla="*/ 71 h 88"/>
                <a:gd name="T60" fmla="*/ 49 w 250"/>
                <a:gd name="T61" fmla="*/ 55 h 88"/>
                <a:gd name="T62" fmla="*/ 38 w 250"/>
                <a:gd name="T63" fmla="*/ 44 h 88"/>
                <a:gd name="T64" fmla="*/ 38 w 250"/>
                <a:gd name="T65" fmla="*/ 44 h 88"/>
                <a:gd name="T66" fmla="*/ 23 w 250"/>
                <a:gd name="T67" fmla="*/ 38 h 88"/>
                <a:gd name="T68" fmla="*/ 6 w 250"/>
                <a:gd name="T69" fmla="*/ 33 h 88"/>
                <a:gd name="T70" fmla="*/ 6 w 250"/>
                <a:gd name="T71" fmla="*/ 33 h 88"/>
                <a:gd name="T72" fmla="*/ 2 w 250"/>
                <a:gd name="T73" fmla="*/ 30 h 88"/>
                <a:gd name="T74" fmla="*/ 0 w 250"/>
                <a:gd name="T75" fmla="*/ 27 h 88"/>
                <a:gd name="T76" fmla="*/ 0 w 250"/>
                <a:gd name="T77" fmla="*/ 22 h 88"/>
                <a:gd name="T78" fmla="*/ 0 w 250"/>
                <a:gd name="T79" fmla="*/ 22 h 88"/>
                <a:gd name="T80" fmla="*/ 2 w 250"/>
                <a:gd name="T81" fmla="*/ 16 h 88"/>
                <a:gd name="T82" fmla="*/ 4 w 250"/>
                <a:gd name="T83" fmla="*/ 11 h 88"/>
                <a:gd name="T84" fmla="*/ 10 w 250"/>
                <a:gd name="T85" fmla="*/ 7 h 88"/>
                <a:gd name="T86" fmla="*/ 10 w 250"/>
                <a:gd name="T87" fmla="*/ 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0" h="88">
                  <a:moveTo>
                    <a:pt x="10" y="7"/>
                  </a:moveTo>
                  <a:lnTo>
                    <a:pt x="40" y="11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160" y="10"/>
                  </a:lnTo>
                  <a:lnTo>
                    <a:pt x="215" y="18"/>
                  </a:lnTo>
                  <a:lnTo>
                    <a:pt x="234" y="21"/>
                  </a:lnTo>
                  <a:lnTo>
                    <a:pt x="242" y="22"/>
                  </a:lnTo>
                  <a:lnTo>
                    <a:pt x="242" y="22"/>
                  </a:lnTo>
                  <a:lnTo>
                    <a:pt x="248" y="27"/>
                  </a:lnTo>
                  <a:lnTo>
                    <a:pt x="250" y="30"/>
                  </a:lnTo>
                  <a:lnTo>
                    <a:pt x="250" y="30"/>
                  </a:lnTo>
                  <a:lnTo>
                    <a:pt x="250" y="52"/>
                  </a:lnTo>
                  <a:lnTo>
                    <a:pt x="249" y="70"/>
                  </a:lnTo>
                  <a:lnTo>
                    <a:pt x="248" y="75"/>
                  </a:lnTo>
                  <a:lnTo>
                    <a:pt x="246" y="79"/>
                  </a:lnTo>
                  <a:lnTo>
                    <a:pt x="246" y="79"/>
                  </a:lnTo>
                  <a:lnTo>
                    <a:pt x="241" y="85"/>
                  </a:lnTo>
                  <a:lnTo>
                    <a:pt x="235" y="86"/>
                  </a:lnTo>
                  <a:lnTo>
                    <a:pt x="230" y="88"/>
                  </a:lnTo>
                  <a:lnTo>
                    <a:pt x="219" y="88"/>
                  </a:lnTo>
                  <a:lnTo>
                    <a:pt x="219" y="88"/>
                  </a:lnTo>
                  <a:lnTo>
                    <a:pt x="185" y="88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11" y="79"/>
                  </a:lnTo>
                  <a:lnTo>
                    <a:pt x="82" y="75"/>
                  </a:lnTo>
                  <a:lnTo>
                    <a:pt x="71" y="74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49" y="55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23" y="38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10" y="7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0">
              <a:extLst>
                <a:ext uri="{FF2B5EF4-FFF2-40B4-BE49-F238E27FC236}">
                  <a16:creationId xmlns:a16="http://schemas.microsoft.com/office/drawing/2014/main" id="{0154B925-D64D-D6FD-C141-F3AFF0B50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074" y="1116600"/>
              <a:ext cx="866448" cy="2417263"/>
            </a:xfrm>
            <a:custGeom>
              <a:avLst/>
              <a:gdLst>
                <a:gd name="T0" fmla="*/ 373 w 690"/>
                <a:gd name="T1" fmla="*/ 52 h 1925"/>
                <a:gd name="T2" fmla="*/ 347 w 690"/>
                <a:gd name="T3" fmla="*/ 12 h 1925"/>
                <a:gd name="T4" fmla="*/ 229 w 690"/>
                <a:gd name="T5" fmla="*/ 12 h 1925"/>
                <a:gd name="T6" fmla="*/ 164 w 690"/>
                <a:gd name="T7" fmla="*/ 78 h 1925"/>
                <a:gd name="T8" fmla="*/ 137 w 690"/>
                <a:gd name="T9" fmla="*/ 116 h 1925"/>
                <a:gd name="T10" fmla="*/ 97 w 690"/>
                <a:gd name="T11" fmla="*/ 104 h 1925"/>
                <a:gd name="T12" fmla="*/ 45 w 690"/>
                <a:gd name="T13" fmla="*/ 130 h 1925"/>
                <a:gd name="T14" fmla="*/ 4 w 690"/>
                <a:gd name="T15" fmla="*/ 312 h 1925"/>
                <a:gd name="T16" fmla="*/ 22 w 690"/>
                <a:gd name="T17" fmla="*/ 381 h 1925"/>
                <a:gd name="T18" fmla="*/ 67 w 690"/>
                <a:gd name="T19" fmla="*/ 389 h 1925"/>
                <a:gd name="T20" fmla="*/ 115 w 690"/>
                <a:gd name="T21" fmla="*/ 270 h 1925"/>
                <a:gd name="T22" fmla="*/ 139 w 690"/>
                <a:gd name="T23" fmla="*/ 168 h 1925"/>
                <a:gd name="T24" fmla="*/ 154 w 690"/>
                <a:gd name="T25" fmla="*/ 171 h 1925"/>
                <a:gd name="T26" fmla="*/ 190 w 690"/>
                <a:gd name="T27" fmla="*/ 239 h 1925"/>
                <a:gd name="T28" fmla="*/ 251 w 690"/>
                <a:gd name="T29" fmla="*/ 308 h 1925"/>
                <a:gd name="T30" fmla="*/ 187 w 690"/>
                <a:gd name="T31" fmla="*/ 411 h 1925"/>
                <a:gd name="T32" fmla="*/ 227 w 690"/>
                <a:gd name="T33" fmla="*/ 574 h 1925"/>
                <a:gd name="T34" fmla="*/ 281 w 690"/>
                <a:gd name="T35" fmla="*/ 1179 h 1925"/>
                <a:gd name="T36" fmla="*/ 325 w 690"/>
                <a:gd name="T37" fmla="*/ 1301 h 1925"/>
                <a:gd name="T38" fmla="*/ 316 w 690"/>
                <a:gd name="T39" fmla="*/ 1591 h 1925"/>
                <a:gd name="T40" fmla="*/ 344 w 690"/>
                <a:gd name="T41" fmla="*/ 1858 h 1925"/>
                <a:gd name="T42" fmla="*/ 414 w 690"/>
                <a:gd name="T43" fmla="*/ 1903 h 1925"/>
                <a:gd name="T44" fmla="*/ 525 w 690"/>
                <a:gd name="T45" fmla="*/ 1923 h 1925"/>
                <a:gd name="T46" fmla="*/ 568 w 690"/>
                <a:gd name="T47" fmla="*/ 1886 h 1925"/>
                <a:gd name="T48" fmla="*/ 525 w 690"/>
                <a:gd name="T49" fmla="*/ 1846 h 1925"/>
                <a:gd name="T50" fmla="*/ 514 w 690"/>
                <a:gd name="T51" fmla="*/ 1817 h 1925"/>
                <a:gd name="T52" fmla="*/ 639 w 690"/>
                <a:gd name="T53" fmla="*/ 1803 h 1925"/>
                <a:gd name="T54" fmla="*/ 674 w 690"/>
                <a:gd name="T55" fmla="*/ 1764 h 1925"/>
                <a:gd name="T56" fmla="*/ 615 w 690"/>
                <a:gd name="T57" fmla="*/ 1731 h 1925"/>
                <a:gd name="T58" fmla="*/ 596 w 690"/>
                <a:gd name="T59" fmla="*/ 1705 h 1925"/>
                <a:gd name="T60" fmla="*/ 566 w 690"/>
                <a:gd name="T61" fmla="*/ 1698 h 1925"/>
                <a:gd name="T62" fmla="*/ 521 w 690"/>
                <a:gd name="T63" fmla="*/ 1708 h 1925"/>
                <a:gd name="T64" fmla="*/ 506 w 690"/>
                <a:gd name="T65" fmla="*/ 1684 h 1925"/>
                <a:gd name="T66" fmla="*/ 506 w 690"/>
                <a:gd name="T67" fmla="*/ 1577 h 1925"/>
                <a:gd name="T68" fmla="*/ 525 w 690"/>
                <a:gd name="T69" fmla="*/ 1414 h 1925"/>
                <a:gd name="T70" fmla="*/ 600 w 690"/>
                <a:gd name="T71" fmla="*/ 1204 h 1925"/>
                <a:gd name="T72" fmla="*/ 618 w 690"/>
                <a:gd name="T73" fmla="*/ 984 h 1925"/>
                <a:gd name="T74" fmla="*/ 516 w 690"/>
                <a:gd name="T75" fmla="*/ 696 h 1925"/>
                <a:gd name="T76" fmla="*/ 541 w 690"/>
                <a:gd name="T77" fmla="*/ 544 h 1925"/>
                <a:gd name="T78" fmla="*/ 689 w 690"/>
                <a:gd name="T79" fmla="*/ 513 h 1925"/>
                <a:gd name="T80" fmla="*/ 657 w 690"/>
                <a:gd name="T81" fmla="*/ 396 h 1925"/>
                <a:gd name="T82" fmla="*/ 615 w 690"/>
                <a:gd name="T83" fmla="*/ 276 h 1925"/>
                <a:gd name="T84" fmla="*/ 597 w 690"/>
                <a:gd name="T85" fmla="*/ 203 h 1925"/>
                <a:gd name="T86" fmla="*/ 596 w 690"/>
                <a:gd name="T87" fmla="*/ 163 h 1925"/>
                <a:gd name="T88" fmla="*/ 579 w 690"/>
                <a:gd name="T89" fmla="*/ 159 h 1925"/>
                <a:gd name="T90" fmla="*/ 556 w 690"/>
                <a:gd name="T91" fmla="*/ 159 h 1925"/>
                <a:gd name="T92" fmla="*/ 537 w 690"/>
                <a:gd name="T93" fmla="*/ 156 h 1925"/>
                <a:gd name="T94" fmla="*/ 508 w 690"/>
                <a:gd name="T95" fmla="*/ 149 h 1925"/>
                <a:gd name="T96" fmla="*/ 516 w 690"/>
                <a:gd name="T97" fmla="*/ 216 h 1925"/>
                <a:gd name="T98" fmla="*/ 552 w 690"/>
                <a:gd name="T99" fmla="*/ 264 h 1925"/>
                <a:gd name="T100" fmla="*/ 475 w 690"/>
                <a:gd name="T101" fmla="*/ 379 h 1925"/>
                <a:gd name="T102" fmla="*/ 415 w 690"/>
                <a:gd name="T103" fmla="*/ 341 h 1925"/>
                <a:gd name="T104" fmla="*/ 388 w 690"/>
                <a:gd name="T105" fmla="*/ 300 h 1925"/>
                <a:gd name="T106" fmla="*/ 429 w 690"/>
                <a:gd name="T107" fmla="*/ 267 h 1925"/>
                <a:gd name="T108" fmla="*/ 459 w 690"/>
                <a:gd name="T109" fmla="*/ 220 h 1925"/>
                <a:gd name="T110" fmla="*/ 454 w 690"/>
                <a:gd name="T111" fmla="*/ 186 h 1925"/>
                <a:gd name="T112" fmla="*/ 448 w 690"/>
                <a:gd name="T113" fmla="*/ 166 h 1925"/>
                <a:gd name="T114" fmla="*/ 415 w 690"/>
                <a:gd name="T115" fmla="*/ 122 h 1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0" h="1925">
                  <a:moveTo>
                    <a:pt x="393" y="83"/>
                  </a:moveTo>
                  <a:lnTo>
                    <a:pt x="393" y="83"/>
                  </a:lnTo>
                  <a:lnTo>
                    <a:pt x="385" y="77"/>
                  </a:lnTo>
                  <a:lnTo>
                    <a:pt x="377" y="68"/>
                  </a:lnTo>
                  <a:lnTo>
                    <a:pt x="372" y="61"/>
                  </a:lnTo>
                  <a:lnTo>
                    <a:pt x="372" y="61"/>
                  </a:lnTo>
                  <a:lnTo>
                    <a:pt x="370" y="59"/>
                  </a:lnTo>
                  <a:lnTo>
                    <a:pt x="370" y="56"/>
                  </a:lnTo>
                  <a:lnTo>
                    <a:pt x="372" y="55"/>
                  </a:lnTo>
                  <a:lnTo>
                    <a:pt x="373" y="52"/>
                  </a:lnTo>
                  <a:lnTo>
                    <a:pt x="376" y="51"/>
                  </a:lnTo>
                  <a:lnTo>
                    <a:pt x="377" y="51"/>
                  </a:lnTo>
                  <a:lnTo>
                    <a:pt x="361" y="34"/>
                  </a:lnTo>
                  <a:lnTo>
                    <a:pt x="383" y="40"/>
                  </a:lnTo>
                  <a:lnTo>
                    <a:pt x="383" y="40"/>
                  </a:lnTo>
                  <a:lnTo>
                    <a:pt x="380" y="37"/>
                  </a:lnTo>
                  <a:lnTo>
                    <a:pt x="373" y="29"/>
                  </a:lnTo>
                  <a:lnTo>
                    <a:pt x="366" y="23"/>
                  </a:lnTo>
                  <a:lnTo>
                    <a:pt x="358" y="18"/>
                  </a:lnTo>
                  <a:lnTo>
                    <a:pt x="347" y="12"/>
                  </a:lnTo>
                  <a:lnTo>
                    <a:pt x="333" y="7"/>
                  </a:lnTo>
                  <a:lnTo>
                    <a:pt x="333" y="7"/>
                  </a:lnTo>
                  <a:lnTo>
                    <a:pt x="318" y="3"/>
                  </a:lnTo>
                  <a:lnTo>
                    <a:pt x="302" y="0"/>
                  </a:lnTo>
                  <a:lnTo>
                    <a:pt x="285" y="0"/>
                  </a:lnTo>
                  <a:lnTo>
                    <a:pt x="270" y="1"/>
                  </a:lnTo>
                  <a:lnTo>
                    <a:pt x="257" y="4"/>
                  </a:lnTo>
                  <a:lnTo>
                    <a:pt x="244" y="7"/>
                  </a:lnTo>
                  <a:lnTo>
                    <a:pt x="235" y="9"/>
                  </a:lnTo>
                  <a:lnTo>
                    <a:pt x="229" y="12"/>
                  </a:lnTo>
                  <a:lnTo>
                    <a:pt x="229" y="12"/>
                  </a:lnTo>
                  <a:lnTo>
                    <a:pt x="209" y="29"/>
                  </a:lnTo>
                  <a:lnTo>
                    <a:pt x="197" y="40"/>
                  </a:lnTo>
                  <a:lnTo>
                    <a:pt x="197" y="40"/>
                  </a:lnTo>
                  <a:lnTo>
                    <a:pt x="193" y="41"/>
                  </a:lnTo>
                  <a:lnTo>
                    <a:pt x="184" y="48"/>
                  </a:lnTo>
                  <a:lnTo>
                    <a:pt x="179" y="53"/>
                  </a:lnTo>
                  <a:lnTo>
                    <a:pt x="173" y="60"/>
                  </a:lnTo>
                  <a:lnTo>
                    <a:pt x="169" y="68"/>
                  </a:lnTo>
                  <a:lnTo>
                    <a:pt x="164" y="78"/>
                  </a:lnTo>
                  <a:lnTo>
                    <a:pt x="164" y="78"/>
                  </a:lnTo>
                  <a:lnTo>
                    <a:pt x="156" y="98"/>
                  </a:lnTo>
                  <a:lnTo>
                    <a:pt x="152" y="114"/>
                  </a:lnTo>
                  <a:lnTo>
                    <a:pt x="147" y="127"/>
                  </a:lnTo>
                  <a:lnTo>
                    <a:pt x="142" y="116"/>
                  </a:lnTo>
                  <a:lnTo>
                    <a:pt x="142" y="116"/>
                  </a:lnTo>
                  <a:lnTo>
                    <a:pt x="141" y="115"/>
                  </a:lnTo>
                  <a:lnTo>
                    <a:pt x="139" y="115"/>
                  </a:lnTo>
                  <a:lnTo>
                    <a:pt x="137" y="116"/>
                  </a:lnTo>
                  <a:lnTo>
                    <a:pt x="137" y="116"/>
                  </a:lnTo>
                  <a:lnTo>
                    <a:pt x="134" y="119"/>
                  </a:lnTo>
                  <a:lnTo>
                    <a:pt x="132" y="123"/>
                  </a:lnTo>
                  <a:lnTo>
                    <a:pt x="131" y="127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3" y="126"/>
                  </a:lnTo>
                  <a:lnTo>
                    <a:pt x="119" y="120"/>
                  </a:lnTo>
                  <a:lnTo>
                    <a:pt x="113" y="114"/>
                  </a:lnTo>
                  <a:lnTo>
                    <a:pt x="106" y="108"/>
                  </a:lnTo>
                  <a:lnTo>
                    <a:pt x="97" y="104"/>
                  </a:lnTo>
                  <a:lnTo>
                    <a:pt x="91" y="103"/>
                  </a:lnTo>
                  <a:lnTo>
                    <a:pt x="85" y="103"/>
                  </a:lnTo>
                  <a:lnTo>
                    <a:pt x="78" y="103"/>
                  </a:lnTo>
                  <a:lnTo>
                    <a:pt x="71" y="105"/>
                  </a:lnTo>
                  <a:lnTo>
                    <a:pt x="71" y="105"/>
                  </a:lnTo>
                  <a:lnTo>
                    <a:pt x="64" y="108"/>
                  </a:lnTo>
                  <a:lnTo>
                    <a:pt x="57" y="112"/>
                  </a:lnTo>
                  <a:lnTo>
                    <a:pt x="53" y="118"/>
                  </a:lnTo>
                  <a:lnTo>
                    <a:pt x="49" y="123"/>
                  </a:lnTo>
                  <a:lnTo>
                    <a:pt x="45" y="130"/>
                  </a:lnTo>
                  <a:lnTo>
                    <a:pt x="42" y="137"/>
                  </a:lnTo>
                  <a:lnTo>
                    <a:pt x="38" y="153"/>
                  </a:lnTo>
                  <a:lnTo>
                    <a:pt x="35" y="168"/>
                  </a:lnTo>
                  <a:lnTo>
                    <a:pt x="34" y="185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0" y="230"/>
                  </a:lnTo>
                  <a:lnTo>
                    <a:pt x="26" y="246"/>
                  </a:lnTo>
                  <a:lnTo>
                    <a:pt x="15" y="282"/>
                  </a:lnTo>
                  <a:lnTo>
                    <a:pt x="4" y="312"/>
                  </a:lnTo>
                  <a:lnTo>
                    <a:pt x="0" y="324"/>
                  </a:lnTo>
                  <a:lnTo>
                    <a:pt x="11" y="319"/>
                  </a:lnTo>
                  <a:lnTo>
                    <a:pt x="11" y="319"/>
                  </a:lnTo>
                  <a:lnTo>
                    <a:pt x="9" y="331"/>
                  </a:lnTo>
                  <a:lnTo>
                    <a:pt x="9" y="342"/>
                  </a:lnTo>
                  <a:lnTo>
                    <a:pt x="9" y="348"/>
                  </a:lnTo>
                  <a:lnTo>
                    <a:pt x="11" y="352"/>
                  </a:lnTo>
                  <a:lnTo>
                    <a:pt x="11" y="352"/>
                  </a:lnTo>
                  <a:lnTo>
                    <a:pt x="19" y="372"/>
                  </a:lnTo>
                  <a:lnTo>
                    <a:pt x="22" y="381"/>
                  </a:lnTo>
                  <a:lnTo>
                    <a:pt x="22" y="385"/>
                  </a:lnTo>
                  <a:lnTo>
                    <a:pt x="22" y="385"/>
                  </a:lnTo>
                  <a:lnTo>
                    <a:pt x="22" y="383"/>
                  </a:lnTo>
                  <a:lnTo>
                    <a:pt x="24" y="382"/>
                  </a:lnTo>
                  <a:lnTo>
                    <a:pt x="27" y="379"/>
                  </a:lnTo>
                  <a:lnTo>
                    <a:pt x="49" y="412"/>
                  </a:lnTo>
                  <a:lnTo>
                    <a:pt x="55" y="385"/>
                  </a:lnTo>
                  <a:lnTo>
                    <a:pt x="60" y="390"/>
                  </a:lnTo>
                  <a:lnTo>
                    <a:pt x="60" y="390"/>
                  </a:lnTo>
                  <a:lnTo>
                    <a:pt x="67" y="389"/>
                  </a:lnTo>
                  <a:lnTo>
                    <a:pt x="76" y="385"/>
                  </a:lnTo>
                  <a:lnTo>
                    <a:pt x="76" y="385"/>
                  </a:lnTo>
                  <a:lnTo>
                    <a:pt x="78" y="382"/>
                  </a:lnTo>
                  <a:lnTo>
                    <a:pt x="79" y="376"/>
                  </a:lnTo>
                  <a:lnTo>
                    <a:pt x="82" y="360"/>
                  </a:lnTo>
                  <a:lnTo>
                    <a:pt x="87" y="324"/>
                  </a:lnTo>
                  <a:lnTo>
                    <a:pt x="87" y="324"/>
                  </a:lnTo>
                  <a:lnTo>
                    <a:pt x="91" y="311"/>
                  </a:lnTo>
                  <a:lnTo>
                    <a:pt x="98" y="298"/>
                  </a:lnTo>
                  <a:lnTo>
                    <a:pt x="115" y="270"/>
                  </a:lnTo>
                  <a:lnTo>
                    <a:pt x="115" y="270"/>
                  </a:lnTo>
                  <a:lnTo>
                    <a:pt x="119" y="259"/>
                  </a:lnTo>
                  <a:lnTo>
                    <a:pt x="121" y="244"/>
                  </a:lnTo>
                  <a:lnTo>
                    <a:pt x="127" y="207"/>
                  </a:lnTo>
                  <a:lnTo>
                    <a:pt x="131" y="175"/>
                  </a:lnTo>
                  <a:lnTo>
                    <a:pt x="134" y="167"/>
                  </a:lnTo>
                  <a:lnTo>
                    <a:pt x="135" y="166"/>
                  </a:lnTo>
                  <a:lnTo>
                    <a:pt x="137" y="166"/>
                  </a:lnTo>
                  <a:lnTo>
                    <a:pt x="137" y="166"/>
                  </a:lnTo>
                  <a:lnTo>
                    <a:pt x="139" y="168"/>
                  </a:lnTo>
                  <a:lnTo>
                    <a:pt x="142" y="170"/>
                  </a:lnTo>
                  <a:lnTo>
                    <a:pt x="147" y="170"/>
                  </a:lnTo>
                  <a:lnTo>
                    <a:pt x="152" y="167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2" y="164"/>
                  </a:lnTo>
                  <a:lnTo>
                    <a:pt x="153" y="163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4" y="171"/>
                  </a:lnTo>
                  <a:lnTo>
                    <a:pt x="158" y="182"/>
                  </a:lnTo>
                  <a:lnTo>
                    <a:pt x="164" y="193"/>
                  </a:lnTo>
                  <a:lnTo>
                    <a:pt x="164" y="193"/>
                  </a:lnTo>
                  <a:lnTo>
                    <a:pt x="169" y="204"/>
                  </a:lnTo>
                  <a:lnTo>
                    <a:pt x="173" y="213"/>
                  </a:lnTo>
                  <a:lnTo>
                    <a:pt x="179" y="229"/>
                  </a:lnTo>
                  <a:lnTo>
                    <a:pt x="179" y="229"/>
                  </a:lnTo>
                  <a:lnTo>
                    <a:pt x="180" y="233"/>
                  </a:lnTo>
                  <a:lnTo>
                    <a:pt x="183" y="235"/>
                  </a:lnTo>
                  <a:lnTo>
                    <a:pt x="190" y="239"/>
                  </a:lnTo>
                  <a:lnTo>
                    <a:pt x="202" y="248"/>
                  </a:lnTo>
                  <a:lnTo>
                    <a:pt x="202" y="248"/>
                  </a:lnTo>
                  <a:lnTo>
                    <a:pt x="208" y="250"/>
                  </a:lnTo>
                  <a:lnTo>
                    <a:pt x="214" y="252"/>
                  </a:lnTo>
                  <a:lnTo>
                    <a:pt x="223" y="256"/>
                  </a:lnTo>
                  <a:lnTo>
                    <a:pt x="227" y="260"/>
                  </a:lnTo>
                  <a:lnTo>
                    <a:pt x="229" y="264"/>
                  </a:lnTo>
                  <a:lnTo>
                    <a:pt x="229" y="264"/>
                  </a:lnTo>
                  <a:lnTo>
                    <a:pt x="243" y="292"/>
                  </a:lnTo>
                  <a:lnTo>
                    <a:pt x="251" y="308"/>
                  </a:lnTo>
                  <a:lnTo>
                    <a:pt x="251" y="308"/>
                  </a:lnTo>
                  <a:lnTo>
                    <a:pt x="247" y="311"/>
                  </a:lnTo>
                  <a:lnTo>
                    <a:pt x="236" y="322"/>
                  </a:lnTo>
                  <a:lnTo>
                    <a:pt x="219" y="341"/>
                  </a:lnTo>
                  <a:lnTo>
                    <a:pt x="197" y="368"/>
                  </a:lnTo>
                  <a:lnTo>
                    <a:pt x="197" y="368"/>
                  </a:lnTo>
                  <a:lnTo>
                    <a:pt x="191" y="376"/>
                  </a:lnTo>
                  <a:lnTo>
                    <a:pt x="188" y="387"/>
                  </a:lnTo>
                  <a:lnTo>
                    <a:pt x="187" y="398"/>
                  </a:lnTo>
                  <a:lnTo>
                    <a:pt x="187" y="411"/>
                  </a:lnTo>
                  <a:lnTo>
                    <a:pt x="188" y="424"/>
                  </a:lnTo>
                  <a:lnTo>
                    <a:pt x="191" y="437"/>
                  </a:lnTo>
                  <a:lnTo>
                    <a:pt x="198" y="464"/>
                  </a:lnTo>
                  <a:lnTo>
                    <a:pt x="206" y="489"/>
                  </a:lnTo>
                  <a:lnTo>
                    <a:pt x="213" y="511"/>
                  </a:lnTo>
                  <a:lnTo>
                    <a:pt x="219" y="527"/>
                  </a:lnTo>
                  <a:lnTo>
                    <a:pt x="221" y="535"/>
                  </a:lnTo>
                  <a:lnTo>
                    <a:pt x="221" y="535"/>
                  </a:lnTo>
                  <a:lnTo>
                    <a:pt x="223" y="548"/>
                  </a:lnTo>
                  <a:lnTo>
                    <a:pt x="227" y="574"/>
                  </a:lnTo>
                  <a:lnTo>
                    <a:pt x="239" y="648"/>
                  </a:lnTo>
                  <a:lnTo>
                    <a:pt x="257" y="752"/>
                  </a:lnTo>
                  <a:lnTo>
                    <a:pt x="224" y="979"/>
                  </a:lnTo>
                  <a:lnTo>
                    <a:pt x="240" y="979"/>
                  </a:lnTo>
                  <a:lnTo>
                    <a:pt x="240" y="979"/>
                  </a:lnTo>
                  <a:lnTo>
                    <a:pt x="254" y="1023"/>
                  </a:lnTo>
                  <a:lnTo>
                    <a:pt x="264" y="1054"/>
                  </a:lnTo>
                  <a:lnTo>
                    <a:pt x="268" y="1075"/>
                  </a:lnTo>
                  <a:lnTo>
                    <a:pt x="268" y="1075"/>
                  </a:lnTo>
                  <a:lnTo>
                    <a:pt x="281" y="1179"/>
                  </a:lnTo>
                  <a:lnTo>
                    <a:pt x="290" y="1246"/>
                  </a:lnTo>
                  <a:lnTo>
                    <a:pt x="295" y="1278"/>
                  </a:lnTo>
                  <a:lnTo>
                    <a:pt x="295" y="1278"/>
                  </a:lnTo>
                  <a:lnTo>
                    <a:pt x="296" y="1279"/>
                  </a:lnTo>
                  <a:lnTo>
                    <a:pt x="298" y="1280"/>
                  </a:lnTo>
                  <a:lnTo>
                    <a:pt x="303" y="1282"/>
                  </a:lnTo>
                  <a:lnTo>
                    <a:pt x="311" y="1283"/>
                  </a:lnTo>
                  <a:lnTo>
                    <a:pt x="322" y="1288"/>
                  </a:lnTo>
                  <a:lnTo>
                    <a:pt x="322" y="1288"/>
                  </a:lnTo>
                  <a:lnTo>
                    <a:pt x="325" y="1301"/>
                  </a:lnTo>
                  <a:lnTo>
                    <a:pt x="326" y="1310"/>
                  </a:lnTo>
                  <a:lnTo>
                    <a:pt x="328" y="1321"/>
                  </a:lnTo>
                  <a:lnTo>
                    <a:pt x="328" y="1321"/>
                  </a:lnTo>
                  <a:lnTo>
                    <a:pt x="326" y="1342"/>
                  </a:lnTo>
                  <a:lnTo>
                    <a:pt x="321" y="1379"/>
                  </a:lnTo>
                  <a:lnTo>
                    <a:pt x="311" y="1447"/>
                  </a:lnTo>
                  <a:lnTo>
                    <a:pt x="311" y="1447"/>
                  </a:lnTo>
                  <a:lnTo>
                    <a:pt x="311" y="1467"/>
                  </a:lnTo>
                  <a:lnTo>
                    <a:pt x="311" y="1501"/>
                  </a:lnTo>
                  <a:lnTo>
                    <a:pt x="316" y="1591"/>
                  </a:lnTo>
                  <a:lnTo>
                    <a:pt x="321" y="1682"/>
                  </a:lnTo>
                  <a:lnTo>
                    <a:pt x="325" y="1714"/>
                  </a:lnTo>
                  <a:lnTo>
                    <a:pt x="328" y="1732"/>
                  </a:lnTo>
                  <a:lnTo>
                    <a:pt x="328" y="1732"/>
                  </a:lnTo>
                  <a:lnTo>
                    <a:pt x="339" y="1764"/>
                  </a:lnTo>
                  <a:lnTo>
                    <a:pt x="343" y="1779"/>
                  </a:lnTo>
                  <a:lnTo>
                    <a:pt x="344" y="1792"/>
                  </a:lnTo>
                  <a:lnTo>
                    <a:pt x="344" y="1792"/>
                  </a:lnTo>
                  <a:lnTo>
                    <a:pt x="344" y="1827"/>
                  </a:lnTo>
                  <a:lnTo>
                    <a:pt x="344" y="1858"/>
                  </a:lnTo>
                  <a:lnTo>
                    <a:pt x="344" y="1858"/>
                  </a:lnTo>
                  <a:lnTo>
                    <a:pt x="343" y="1876"/>
                  </a:lnTo>
                  <a:lnTo>
                    <a:pt x="346" y="1881"/>
                  </a:lnTo>
                  <a:lnTo>
                    <a:pt x="347" y="1883"/>
                  </a:lnTo>
                  <a:lnTo>
                    <a:pt x="350" y="1886"/>
                  </a:lnTo>
                  <a:lnTo>
                    <a:pt x="350" y="1886"/>
                  </a:lnTo>
                  <a:lnTo>
                    <a:pt x="355" y="1888"/>
                  </a:lnTo>
                  <a:lnTo>
                    <a:pt x="365" y="1890"/>
                  </a:lnTo>
                  <a:lnTo>
                    <a:pt x="389" y="1897"/>
                  </a:lnTo>
                  <a:lnTo>
                    <a:pt x="414" y="1903"/>
                  </a:lnTo>
                  <a:lnTo>
                    <a:pt x="425" y="1907"/>
                  </a:lnTo>
                  <a:lnTo>
                    <a:pt x="432" y="1913"/>
                  </a:lnTo>
                  <a:lnTo>
                    <a:pt x="432" y="1913"/>
                  </a:lnTo>
                  <a:lnTo>
                    <a:pt x="439" y="1917"/>
                  </a:lnTo>
                  <a:lnTo>
                    <a:pt x="449" y="1921"/>
                  </a:lnTo>
                  <a:lnTo>
                    <a:pt x="465" y="1924"/>
                  </a:lnTo>
                  <a:lnTo>
                    <a:pt x="480" y="1925"/>
                  </a:lnTo>
                  <a:lnTo>
                    <a:pt x="495" y="1925"/>
                  </a:lnTo>
                  <a:lnTo>
                    <a:pt x="511" y="1924"/>
                  </a:lnTo>
                  <a:lnTo>
                    <a:pt x="525" y="1923"/>
                  </a:lnTo>
                  <a:lnTo>
                    <a:pt x="536" y="1918"/>
                  </a:lnTo>
                  <a:lnTo>
                    <a:pt x="536" y="1918"/>
                  </a:lnTo>
                  <a:lnTo>
                    <a:pt x="552" y="1910"/>
                  </a:lnTo>
                  <a:lnTo>
                    <a:pt x="559" y="1906"/>
                  </a:lnTo>
                  <a:lnTo>
                    <a:pt x="563" y="1902"/>
                  </a:lnTo>
                  <a:lnTo>
                    <a:pt x="567" y="1898"/>
                  </a:lnTo>
                  <a:lnTo>
                    <a:pt x="568" y="1894"/>
                  </a:lnTo>
                  <a:lnTo>
                    <a:pt x="570" y="1890"/>
                  </a:lnTo>
                  <a:lnTo>
                    <a:pt x="568" y="1886"/>
                  </a:lnTo>
                  <a:lnTo>
                    <a:pt x="568" y="1886"/>
                  </a:lnTo>
                  <a:lnTo>
                    <a:pt x="567" y="1877"/>
                  </a:lnTo>
                  <a:lnTo>
                    <a:pt x="564" y="1869"/>
                  </a:lnTo>
                  <a:lnTo>
                    <a:pt x="563" y="1866"/>
                  </a:lnTo>
                  <a:lnTo>
                    <a:pt x="560" y="1862"/>
                  </a:lnTo>
                  <a:lnTo>
                    <a:pt x="557" y="1861"/>
                  </a:lnTo>
                  <a:lnTo>
                    <a:pt x="552" y="1858"/>
                  </a:lnTo>
                  <a:lnTo>
                    <a:pt x="552" y="1858"/>
                  </a:lnTo>
                  <a:lnTo>
                    <a:pt x="541" y="1854"/>
                  </a:lnTo>
                  <a:lnTo>
                    <a:pt x="531" y="1850"/>
                  </a:lnTo>
                  <a:lnTo>
                    <a:pt x="525" y="1846"/>
                  </a:lnTo>
                  <a:lnTo>
                    <a:pt x="519" y="1842"/>
                  </a:lnTo>
                  <a:lnTo>
                    <a:pt x="519" y="1842"/>
                  </a:lnTo>
                  <a:lnTo>
                    <a:pt x="518" y="1839"/>
                  </a:lnTo>
                  <a:lnTo>
                    <a:pt x="518" y="1838"/>
                  </a:lnTo>
                  <a:lnTo>
                    <a:pt x="518" y="1832"/>
                  </a:lnTo>
                  <a:lnTo>
                    <a:pt x="519" y="1828"/>
                  </a:lnTo>
                  <a:lnTo>
                    <a:pt x="519" y="1825"/>
                  </a:lnTo>
                  <a:lnTo>
                    <a:pt x="519" y="1825"/>
                  </a:lnTo>
                  <a:lnTo>
                    <a:pt x="518" y="1823"/>
                  </a:lnTo>
                  <a:lnTo>
                    <a:pt x="514" y="1817"/>
                  </a:lnTo>
                  <a:lnTo>
                    <a:pt x="512" y="1816"/>
                  </a:lnTo>
                  <a:lnTo>
                    <a:pt x="510" y="1814"/>
                  </a:lnTo>
                  <a:lnTo>
                    <a:pt x="507" y="1813"/>
                  </a:lnTo>
                  <a:lnTo>
                    <a:pt x="503" y="1814"/>
                  </a:lnTo>
                  <a:lnTo>
                    <a:pt x="503" y="1814"/>
                  </a:lnTo>
                  <a:lnTo>
                    <a:pt x="490" y="1818"/>
                  </a:lnTo>
                  <a:lnTo>
                    <a:pt x="486" y="1820"/>
                  </a:lnTo>
                  <a:lnTo>
                    <a:pt x="470" y="1803"/>
                  </a:lnTo>
                  <a:lnTo>
                    <a:pt x="639" y="1803"/>
                  </a:lnTo>
                  <a:lnTo>
                    <a:pt x="639" y="1803"/>
                  </a:lnTo>
                  <a:lnTo>
                    <a:pt x="645" y="1803"/>
                  </a:lnTo>
                  <a:lnTo>
                    <a:pt x="652" y="1801"/>
                  </a:lnTo>
                  <a:lnTo>
                    <a:pt x="659" y="1798"/>
                  </a:lnTo>
                  <a:lnTo>
                    <a:pt x="665" y="1795"/>
                  </a:lnTo>
                  <a:lnTo>
                    <a:pt x="671" y="1791"/>
                  </a:lnTo>
                  <a:lnTo>
                    <a:pt x="675" y="1787"/>
                  </a:lnTo>
                  <a:lnTo>
                    <a:pt x="678" y="1781"/>
                  </a:lnTo>
                  <a:lnTo>
                    <a:pt x="678" y="1776"/>
                  </a:lnTo>
                  <a:lnTo>
                    <a:pt x="678" y="1776"/>
                  </a:lnTo>
                  <a:lnTo>
                    <a:pt x="674" y="1764"/>
                  </a:lnTo>
                  <a:lnTo>
                    <a:pt x="669" y="1751"/>
                  </a:lnTo>
                  <a:lnTo>
                    <a:pt x="663" y="1742"/>
                  </a:lnTo>
                  <a:lnTo>
                    <a:pt x="659" y="1739"/>
                  </a:lnTo>
                  <a:lnTo>
                    <a:pt x="656" y="1738"/>
                  </a:lnTo>
                  <a:lnTo>
                    <a:pt x="656" y="1738"/>
                  </a:lnTo>
                  <a:lnTo>
                    <a:pt x="641" y="1735"/>
                  </a:lnTo>
                  <a:lnTo>
                    <a:pt x="633" y="1732"/>
                  </a:lnTo>
                  <a:lnTo>
                    <a:pt x="623" y="1732"/>
                  </a:lnTo>
                  <a:lnTo>
                    <a:pt x="623" y="1732"/>
                  </a:lnTo>
                  <a:lnTo>
                    <a:pt x="615" y="1731"/>
                  </a:lnTo>
                  <a:lnTo>
                    <a:pt x="608" y="1729"/>
                  </a:lnTo>
                  <a:lnTo>
                    <a:pt x="601" y="1727"/>
                  </a:lnTo>
                  <a:lnTo>
                    <a:pt x="607" y="1710"/>
                  </a:lnTo>
                  <a:lnTo>
                    <a:pt x="607" y="1710"/>
                  </a:lnTo>
                  <a:lnTo>
                    <a:pt x="607" y="1709"/>
                  </a:lnTo>
                  <a:lnTo>
                    <a:pt x="605" y="1705"/>
                  </a:lnTo>
                  <a:lnTo>
                    <a:pt x="604" y="1703"/>
                  </a:lnTo>
                  <a:lnTo>
                    <a:pt x="603" y="1703"/>
                  </a:lnTo>
                  <a:lnTo>
                    <a:pt x="600" y="1703"/>
                  </a:lnTo>
                  <a:lnTo>
                    <a:pt x="596" y="1705"/>
                  </a:lnTo>
                  <a:lnTo>
                    <a:pt x="596" y="1705"/>
                  </a:lnTo>
                  <a:lnTo>
                    <a:pt x="583" y="1713"/>
                  </a:lnTo>
                  <a:lnTo>
                    <a:pt x="579" y="1716"/>
                  </a:lnTo>
                  <a:lnTo>
                    <a:pt x="579" y="1683"/>
                  </a:lnTo>
                  <a:lnTo>
                    <a:pt x="579" y="1683"/>
                  </a:lnTo>
                  <a:lnTo>
                    <a:pt x="575" y="1683"/>
                  </a:lnTo>
                  <a:lnTo>
                    <a:pt x="571" y="1684"/>
                  </a:lnTo>
                  <a:lnTo>
                    <a:pt x="568" y="1688"/>
                  </a:lnTo>
                  <a:lnTo>
                    <a:pt x="568" y="1688"/>
                  </a:lnTo>
                  <a:lnTo>
                    <a:pt x="566" y="1698"/>
                  </a:lnTo>
                  <a:lnTo>
                    <a:pt x="563" y="1705"/>
                  </a:lnTo>
                  <a:lnTo>
                    <a:pt x="563" y="1705"/>
                  </a:lnTo>
                  <a:lnTo>
                    <a:pt x="562" y="1708"/>
                  </a:lnTo>
                  <a:lnTo>
                    <a:pt x="563" y="1712"/>
                  </a:lnTo>
                  <a:lnTo>
                    <a:pt x="563" y="1716"/>
                  </a:lnTo>
                  <a:lnTo>
                    <a:pt x="547" y="1716"/>
                  </a:lnTo>
                  <a:lnTo>
                    <a:pt x="547" y="1716"/>
                  </a:lnTo>
                  <a:lnTo>
                    <a:pt x="525" y="1710"/>
                  </a:lnTo>
                  <a:lnTo>
                    <a:pt x="525" y="1710"/>
                  </a:lnTo>
                  <a:lnTo>
                    <a:pt x="521" y="1708"/>
                  </a:lnTo>
                  <a:lnTo>
                    <a:pt x="516" y="1705"/>
                  </a:lnTo>
                  <a:lnTo>
                    <a:pt x="514" y="1702"/>
                  </a:lnTo>
                  <a:lnTo>
                    <a:pt x="514" y="1699"/>
                  </a:lnTo>
                  <a:lnTo>
                    <a:pt x="514" y="1699"/>
                  </a:lnTo>
                  <a:lnTo>
                    <a:pt x="514" y="1694"/>
                  </a:lnTo>
                  <a:lnTo>
                    <a:pt x="514" y="1688"/>
                  </a:lnTo>
                  <a:lnTo>
                    <a:pt x="514" y="1688"/>
                  </a:lnTo>
                  <a:lnTo>
                    <a:pt x="512" y="1687"/>
                  </a:lnTo>
                  <a:lnTo>
                    <a:pt x="508" y="1686"/>
                  </a:lnTo>
                  <a:lnTo>
                    <a:pt x="506" y="1684"/>
                  </a:lnTo>
                  <a:lnTo>
                    <a:pt x="503" y="1683"/>
                  </a:lnTo>
                  <a:lnTo>
                    <a:pt x="503" y="1683"/>
                  </a:lnTo>
                  <a:lnTo>
                    <a:pt x="501" y="1683"/>
                  </a:lnTo>
                  <a:lnTo>
                    <a:pt x="500" y="1682"/>
                  </a:lnTo>
                  <a:lnTo>
                    <a:pt x="499" y="1677"/>
                  </a:lnTo>
                  <a:lnTo>
                    <a:pt x="497" y="1666"/>
                  </a:lnTo>
                  <a:lnTo>
                    <a:pt x="497" y="1666"/>
                  </a:lnTo>
                  <a:lnTo>
                    <a:pt x="497" y="1653"/>
                  </a:lnTo>
                  <a:lnTo>
                    <a:pt x="499" y="1632"/>
                  </a:lnTo>
                  <a:lnTo>
                    <a:pt x="506" y="1577"/>
                  </a:lnTo>
                  <a:lnTo>
                    <a:pt x="514" y="1523"/>
                  </a:lnTo>
                  <a:lnTo>
                    <a:pt x="519" y="1491"/>
                  </a:lnTo>
                  <a:lnTo>
                    <a:pt x="519" y="1491"/>
                  </a:lnTo>
                  <a:lnTo>
                    <a:pt x="522" y="1476"/>
                  </a:lnTo>
                  <a:lnTo>
                    <a:pt x="523" y="1460"/>
                  </a:lnTo>
                  <a:lnTo>
                    <a:pt x="525" y="1442"/>
                  </a:lnTo>
                  <a:lnTo>
                    <a:pt x="525" y="1442"/>
                  </a:lnTo>
                  <a:lnTo>
                    <a:pt x="525" y="1443"/>
                  </a:lnTo>
                  <a:lnTo>
                    <a:pt x="525" y="1442"/>
                  </a:lnTo>
                  <a:lnTo>
                    <a:pt x="525" y="1414"/>
                  </a:lnTo>
                  <a:lnTo>
                    <a:pt x="525" y="1414"/>
                  </a:lnTo>
                  <a:lnTo>
                    <a:pt x="526" y="1399"/>
                  </a:lnTo>
                  <a:lnTo>
                    <a:pt x="527" y="1383"/>
                  </a:lnTo>
                  <a:lnTo>
                    <a:pt x="533" y="1351"/>
                  </a:lnTo>
                  <a:lnTo>
                    <a:pt x="541" y="1316"/>
                  </a:lnTo>
                  <a:lnTo>
                    <a:pt x="579" y="1316"/>
                  </a:lnTo>
                  <a:lnTo>
                    <a:pt x="579" y="1316"/>
                  </a:lnTo>
                  <a:lnTo>
                    <a:pt x="590" y="1267"/>
                  </a:lnTo>
                  <a:lnTo>
                    <a:pt x="597" y="1224"/>
                  </a:lnTo>
                  <a:lnTo>
                    <a:pt x="600" y="1204"/>
                  </a:lnTo>
                  <a:lnTo>
                    <a:pt x="601" y="1184"/>
                  </a:lnTo>
                  <a:lnTo>
                    <a:pt x="601" y="1184"/>
                  </a:lnTo>
                  <a:lnTo>
                    <a:pt x="600" y="1164"/>
                  </a:lnTo>
                  <a:lnTo>
                    <a:pt x="596" y="1135"/>
                  </a:lnTo>
                  <a:lnTo>
                    <a:pt x="590" y="1104"/>
                  </a:lnTo>
                  <a:lnTo>
                    <a:pt x="582" y="1071"/>
                  </a:lnTo>
                  <a:lnTo>
                    <a:pt x="570" y="1015"/>
                  </a:lnTo>
                  <a:lnTo>
                    <a:pt x="563" y="990"/>
                  </a:lnTo>
                  <a:lnTo>
                    <a:pt x="563" y="990"/>
                  </a:lnTo>
                  <a:lnTo>
                    <a:pt x="618" y="984"/>
                  </a:lnTo>
                  <a:lnTo>
                    <a:pt x="618" y="984"/>
                  </a:lnTo>
                  <a:lnTo>
                    <a:pt x="607" y="952"/>
                  </a:lnTo>
                  <a:lnTo>
                    <a:pt x="583" y="874"/>
                  </a:lnTo>
                  <a:lnTo>
                    <a:pt x="568" y="830"/>
                  </a:lnTo>
                  <a:lnTo>
                    <a:pt x="555" y="789"/>
                  </a:lnTo>
                  <a:lnTo>
                    <a:pt x="541" y="753"/>
                  </a:lnTo>
                  <a:lnTo>
                    <a:pt x="530" y="730"/>
                  </a:lnTo>
                  <a:lnTo>
                    <a:pt x="530" y="730"/>
                  </a:lnTo>
                  <a:lnTo>
                    <a:pt x="522" y="713"/>
                  </a:lnTo>
                  <a:lnTo>
                    <a:pt x="516" y="696"/>
                  </a:lnTo>
                  <a:lnTo>
                    <a:pt x="514" y="679"/>
                  </a:lnTo>
                  <a:lnTo>
                    <a:pt x="512" y="663"/>
                  </a:lnTo>
                  <a:lnTo>
                    <a:pt x="512" y="648"/>
                  </a:lnTo>
                  <a:lnTo>
                    <a:pt x="514" y="634"/>
                  </a:lnTo>
                  <a:lnTo>
                    <a:pt x="516" y="620"/>
                  </a:lnTo>
                  <a:lnTo>
                    <a:pt x="519" y="609"/>
                  </a:lnTo>
                  <a:lnTo>
                    <a:pt x="519" y="609"/>
                  </a:lnTo>
                  <a:lnTo>
                    <a:pt x="533" y="565"/>
                  </a:lnTo>
                  <a:lnTo>
                    <a:pt x="541" y="544"/>
                  </a:lnTo>
                  <a:lnTo>
                    <a:pt x="541" y="544"/>
                  </a:lnTo>
                  <a:lnTo>
                    <a:pt x="597" y="549"/>
                  </a:lnTo>
                  <a:lnTo>
                    <a:pt x="638" y="550"/>
                  </a:lnTo>
                  <a:lnTo>
                    <a:pt x="653" y="550"/>
                  </a:lnTo>
                  <a:lnTo>
                    <a:pt x="661" y="549"/>
                  </a:lnTo>
                  <a:lnTo>
                    <a:pt x="661" y="549"/>
                  </a:lnTo>
                  <a:lnTo>
                    <a:pt x="665" y="546"/>
                  </a:lnTo>
                  <a:lnTo>
                    <a:pt x="671" y="541"/>
                  </a:lnTo>
                  <a:lnTo>
                    <a:pt x="680" y="530"/>
                  </a:lnTo>
                  <a:lnTo>
                    <a:pt x="686" y="517"/>
                  </a:lnTo>
                  <a:lnTo>
                    <a:pt x="689" y="513"/>
                  </a:lnTo>
                  <a:lnTo>
                    <a:pt x="689" y="511"/>
                  </a:lnTo>
                  <a:lnTo>
                    <a:pt x="689" y="511"/>
                  </a:lnTo>
                  <a:lnTo>
                    <a:pt x="689" y="507"/>
                  </a:lnTo>
                  <a:lnTo>
                    <a:pt x="689" y="500"/>
                  </a:lnTo>
                  <a:lnTo>
                    <a:pt x="690" y="493"/>
                  </a:lnTo>
                  <a:lnTo>
                    <a:pt x="689" y="483"/>
                  </a:lnTo>
                  <a:lnTo>
                    <a:pt x="689" y="483"/>
                  </a:lnTo>
                  <a:lnTo>
                    <a:pt x="682" y="463"/>
                  </a:lnTo>
                  <a:lnTo>
                    <a:pt x="669" y="430"/>
                  </a:lnTo>
                  <a:lnTo>
                    <a:pt x="657" y="396"/>
                  </a:lnTo>
                  <a:lnTo>
                    <a:pt x="653" y="383"/>
                  </a:lnTo>
                  <a:lnTo>
                    <a:pt x="650" y="374"/>
                  </a:lnTo>
                  <a:lnTo>
                    <a:pt x="650" y="374"/>
                  </a:lnTo>
                  <a:lnTo>
                    <a:pt x="648" y="360"/>
                  </a:lnTo>
                  <a:lnTo>
                    <a:pt x="644" y="345"/>
                  </a:lnTo>
                  <a:lnTo>
                    <a:pt x="639" y="330"/>
                  </a:lnTo>
                  <a:lnTo>
                    <a:pt x="634" y="297"/>
                  </a:lnTo>
                  <a:lnTo>
                    <a:pt x="618" y="297"/>
                  </a:lnTo>
                  <a:lnTo>
                    <a:pt x="618" y="297"/>
                  </a:lnTo>
                  <a:lnTo>
                    <a:pt x="615" y="276"/>
                  </a:lnTo>
                  <a:lnTo>
                    <a:pt x="612" y="259"/>
                  </a:lnTo>
                  <a:lnTo>
                    <a:pt x="612" y="242"/>
                  </a:lnTo>
                  <a:lnTo>
                    <a:pt x="612" y="242"/>
                  </a:lnTo>
                  <a:lnTo>
                    <a:pt x="615" y="229"/>
                  </a:lnTo>
                  <a:lnTo>
                    <a:pt x="613" y="226"/>
                  </a:lnTo>
                  <a:lnTo>
                    <a:pt x="612" y="220"/>
                  </a:lnTo>
                  <a:lnTo>
                    <a:pt x="612" y="220"/>
                  </a:lnTo>
                  <a:lnTo>
                    <a:pt x="608" y="213"/>
                  </a:lnTo>
                  <a:lnTo>
                    <a:pt x="603" y="208"/>
                  </a:lnTo>
                  <a:lnTo>
                    <a:pt x="597" y="203"/>
                  </a:lnTo>
                  <a:lnTo>
                    <a:pt x="596" y="201"/>
                  </a:lnTo>
                  <a:lnTo>
                    <a:pt x="596" y="198"/>
                  </a:lnTo>
                  <a:lnTo>
                    <a:pt x="596" y="198"/>
                  </a:lnTo>
                  <a:lnTo>
                    <a:pt x="596" y="187"/>
                  </a:lnTo>
                  <a:lnTo>
                    <a:pt x="596" y="177"/>
                  </a:lnTo>
                  <a:lnTo>
                    <a:pt x="596" y="177"/>
                  </a:lnTo>
                  <a:lnTo>
                    <a:pt x="596" y="170"/>
                  </a:lnTo>
                  <a:lnTo>
                    <a:pt x="596" y="166"/>
                  </a:lnTo>
                  <a:lnTo>
                    <a:pt x="596" y="166"/>
                  </a:lnTo>
                  <a:lnTo>
                    <a:pt x="596" y="163"/>
                  </a:lnTo>
                  <a:lnTo>
                    <a:pt x="596" y="160"/>
                  </a:lnTo>
                  <a:lnTo>
                    <a:pt x="594" y="160"/>
                  </a:lnTo>
                  <a:lnTo>
                    <a:pt x="590" y="160"/>
                  </a:lnTo>
                  <a:lnTo>
                    <a:pt x="590" y="160"/>
                  </a:lnTo>
                  <a:lnTo>
                    <a:pt x="586" y="163"/>
                  </a:lnTo>
                  <a:lnTo>
                    <a:pt x="582" y="164"/>
                  </a:lnTo>
                  <a:lnTo>
                    <a:pt x="581" y="167"/>
                  </a:lnTo>
                  <a:lnTo>
                    <a:pt x="579" y="166"/>
                  </a:lnTo>
                  <a:lnTo>
                    <a:pt x="579" y="166"/>
                  </a:lnTo>
                  <a:lnTo>
                    <a:pt x="579" y="159"/>
                  </a:lnTo>
                  <a:lnTo>
                    <a:pt x="578" y="156"/>
                  </a:lnTo>
                  <a:lnTo>
                    <a:pt x="577" y="155"/>
                  </a:lnTo>
                  <a:lnTo>
                    <a:pt x="574" y="155"/>
                  </a:lnTo>
                  <a:lnTo>
                    <a:pt x="574" y="155"/>
                  </a:lnTo>
                  <a:lnTo>
                    <a:pt x="570" y="156"/>
                  </a:lnTo>
                  <a:lnTo>
                    <a:pt x="567" y="157"/>
                  </a:lnTo>
                  <a:lnTo>
                    <a:pt x="563" y="160"/>
                  </a:lnTo>
                  <a:lnTo>
                    <a:pt x="563" y="160"/>
                  </a:lnTo>
                  <a:lnTo>
                    <a:pt x="560" y="160"/>
                  </a:lnTo>
                  <a:lnTo>
                    <a:pt x="556" y="159"/>
                  </a:lnTo>
                  <a:lnTo>
                    <a:pt x="553" y="157"/>
                  </a:lnTo>
                  <a:lnTo>
                    <a:pt x="552" y="155"/>
                  </a:lnTo>
                  <a:lnTo>
                    <a:pt x="552" y="155"/>
                  </a:lnTo>
                  <a:lnTo>
                    <a:pt x="551" y="152"/>
                  </a:lnTo>
                  <a:lnTo>
                    <a:pt x="548" y="149"/>
                  </a:lnTo>
                  <a:lnTo>
                    <a:pt x="544" y="148"/>
                  </a:lnTo>
                  <a:lnTo>
                    <a:pt x="542" y="148"/>
                  </a:lnTo>
                  <a:lnTo>
                    <a:pt x="541" y="149"/>
                  </a:lnTo>
                  <a:lnTo>
                    <a:pt x="541" y="149"/>
                  </a:lnTo>
                  <a:lnTo>
                    <a:pt x="537" y="156"/>
                  </a:lnTo>
                  <a:lnTo>
                    <a:pt x="536" y="160"/>
                  </a:lnTo>
                  <a:lnTo>
                    <a:pt x="536" y="160"/>
                  </a:lnTo>
                  <a:lnTo>
                    <a:pt x="529" y="152"/>
                  </a:lnTo>
                  <a:lnTo>
                    <a:pt x="523" y="146"/>
                  </a:lnTo>
                  <a:lnTo>
                    <a:pt x="521" y="144"/>
                  </a:lnTo>
                  <a:lnTo>
                    <a:pt x="519" y="144"/>
                  </a:lnTo>
                  <a:lnTo>
                    <a:pt x="519" y="144"/>
                  </a:lnTo>
                  <a:lnTo>
                    <a:pt x="512" y="144"/>
                  </a:lnTo>
                  <a:lnTo>
                    <a:pt x="510" y="145"/>
                  </a:lnTo>
                  <a:lnTo>
                    <a:pt x="508" y="149"/>
                  </a:lnTo>
                  <a:lnTo>
                    <a:pt x="508" y="149"/>
                  </a:lnTo>
                  <a:lnTo>
                    <a:pt x="508" y="160"/>
                  </a:lnTo>
                  <a:lnTo>
                    <a:pt x="510" y="166"/>
                  </a:lnTo>
                  <a:lnTo>
                    <a:pt x="508" y="171"/>
                  </a:lnTo>
                  <a:lnTo>
                    <a:pt x="508" y="171"/>
                  </a:lnTo>
                  <a:lnTo>
                    <a:pt x="507" y="178"/>
                  </a:lnTo>
                  <a:lnTo>
                    <a:pt x="508" y="187"/>
                  </a:lnTo>
                  <a:lnTo>
                    <a:pt x="508" y="198"/>
                  </a:lnTo>
                  <a:lnTo>
                    <a:pt x="508" y="198"/>
                  </a:lnTo>
                  <a:lnTo>
                    <a:pt x="516" y="216"/>
                  </a:lnTo>
                  <a:lnTo>
                    <a:pt x="525" y="230"/>
                  </a:lnTo>
                  <a:lnTo>
                    <a:pt x="527" y="234"/>
                  </a:lnTo>
                  <a:lnTo>
                    <a:pt x="530" y="237"/>
                  </a:lnTo>
                  <a:lnTo>
                    <a:pt x="530" y="237"/>
                  </a:lnTo>
                  <a:lnTo>
                    <a:pt x="536" y="241"/>
                  </a:lnTo>
                  <a:lnTo>
                    <a:pt x="540" y="245"/>
                  </a:lnTo>
                  <a:lnTo>
                    <a:pt x="547" y="253"/>
                  </a:lnTo>
                  <a:lnTo>
                    <a:pt x="547" y="253"/>
                  </a:lnTo>
                  <a:lnTo>
                    <a:pt x="549" y="259"/>
                  </a:lnTo>
                  <a:lnTo>
                    <a:pt x="552" y="264"/>
                  </a:lnTo>
                  <a:lnTo>
                    <a:pt x="552" y="264"/>
                  </a:lnTo>
                  <a:lnTo>
                    <a:pt x="552" y="282"/>
                  </a:lnTo>
                  <a:lnTo>
                    <a:pt x="553" y="297"/>
                  </a:lnTo>
                  <a:lnTo>
                    <a:pt x="552" y="308"/>
                  </a:lnTo>
                  <a:lnTo>
                    <a:pt x="552" y="308"/>
                  </a:lnTo>
                  <a:lnTo>
                    <a:pt x="530" y="428"/>
                  </a:lnTo>
                  <a:lnTo>
                    <a:pt x="508" y="423"/>
                  </a:lnTo>
                  <a:lnTo>
                    <a:pt x="508" y="423"/>
                  </a:lnTo>
                  <a:lnTo>
                    <a:pt x="475" y="379"/>
                  </a:lnTo>
                  <a:lnTo>
                    <a:pt x="475" y="379"/>
                  </a:lnTo>
                  <a:lnTo>
                    <a:pt x="469" y="371"/>
                  </a:lnTo>
                  <a:lnTo>
                    <a:pt x="460" y="363"/>
                  </a:lnTo>
                  <a:lnTo>
                    <a:pt x="451" y="356"/>
                  </a:lnTo>
                  <a:lnTo>
                    <a:pt x="443" y="352"/>
                  </a:lnTo>
                  <a:lnTo>
                    <a:pt x="443" y="352"/>
                  </a:lnTo>
                  <a:lnTo>
                    <a:pt x="428" y="344"/>
                  </a:lnTo>
                  <a:lnTo>
                    <a:pt x="419" y="341"/>
                  </a:lnTo>
                  <a:lnTo>
                    <a:pt x="418" y="341"/>
                  </a:lnTo>
                  <a:lnTo>
                    <a:pt x="415" y="341"/>
                  </a:lnTo>
                  <a:lnTo>
                    <a:pt x="415" y="341"/>
                  </a:lnTo>
                  <a:lnTo>
                    <a:pt x="410" y="341"/>
                  </a:lnTo>
                  <a:lnTo>
                    <a:pt x="400" y="337"/>
                  </a:lnTo>
                  <a:lnTo>
                    <a:pt x="392" y="334"/>
                  </a:lnTo>
                  <a:lnTo>
                    <a:pt x="388" y="330"/>
                  </a:lnTo>
                  <a:lnTo>
                    <a:pt x="388" y="330"/>
                  </a:lnTo>
                  <a:lnTo>
                    <a:pt x="388" y="326"/>
                  </a:lnTo>
                  <a:lnTo>
                    <a:pt x="388" y="318"/>
                  </a:lnTo>
                  <a:lnTo>
                    <a:pt x="388" y="309"/>
                  </a:lnTo>
                  <a:lnTo>
                    <a:pt x="388" y="300"/>
                  </a:lnTo>
                  <a:lnTo>
                    <a:pt x="388" y="300"/>
                  </a:lnTo>
                  <a:lnTo>
                    <a:pt x="388" y="292"/>
                  </a:lnTo>
                  <a:lnTo>
                    <a:pt x="391" y="282"/>
                  </a:lnTo>
                  <a:lnTo>
                    <a:pt x="395" y="272"/>
                  </a:lnTo>
                  <a:lnTo>
                    <a:pt x="395" y="272"/>
                  </a:lnTo>
                  <a:lnTo>
                    <a:pt x="404" y="271"/>
                  </a:lnTo>
                  <a:lnTo>
                    <a:pt x="411" y="271"/>
                  </a:lnTo>
                  <a:lnTo>
                    <a:pt x="417" y="268"/>
                  </a:lnTo>
                  <a:lnTo>
                    <a:pt x="417" y="268"/>
                  </a:lnTo>
                  <a:lnTo>
                    <a:pt x="421" y="267"/>
                  </a:lnTo>
                  <a:lnTo>
                    <a:pt x="429" y="267"/>
                  </a:lnTo>
                  <a:lnTo>
                    <a:pt x="439" y="266"/>
                  </a:lnTo>
                  <a:lnTo>
                    <a:pt x="443" y="263"/>
                  </a:lnTo>
                  <a:lnTo>
                    <a:pt x="445" y="261"/>
                  </a:lnTo>
                  <a:lnTo>
                    <a:pt x="445" y="261"/>
                  </a:lnTo>
                  <a:lnTo>
                    <a:pt x="451" y="253"/>
                  </a:lnTo>
                  <a:lnTo>
                    <a:pt x="456" y="239"/>
                  </a:lnTo>
                  <a:lnTo>
                    <a:pt x="459" y="227"/>
                  </a:lnTo>
                  <a:lnTo>
                    <a:pt x="459" y="223"/>
                  </a:lnTo>
                  <a:lnTo>
                    <a:pt x="459" y="220"/>
                  </a:lnTo>
                  <a:lnTo>
                    <a:pt x="459" y="220"/>
                  </a:lnTo>
                  <a:lnTo>
                    <a:pt x="458" y="218"/>
                  </a:lnTo>
                  <a:lnTo>
                    <a:pt x="458" y="215"/>
                  </a:lnTo>
                  <a:lnTo>
                    <a:pt x="459" y="209"/>
                  </a:lnTo>
                  <a:lnTo>
                    <a:pt x="459" y="209"/>
                  </a:lnTo>
                  <a:lnTo>
                    <a:pt x="460" y="204"/>
                  </a:lnTo>
                  <a:lnTo>
                    <a:pt x="460" y="201"/>
                  </a:lnTo>
                  <a:lnTo>
                    <a:pt x="459" y="198"/>
                  </a:lnTo>
                  <a:lnTo>
                    <a:pt x="459" y="198"/>
                  </a:lnTo>
                  <a:lnTo>
                    <a:pt x="455" y="190"/>
                  </a:lnTo>
                  <a:lnTo>
                    <a:pt x="454" y="186"/>
                  </a:lnTo>
                  <a:lnTo>
                    <a:pt x="454" y="182"/>
                  </a:lnTo>
                  <a:lnTo>
                    <a:pt x="454" y="182"/>
                  </a:lnTo>
                  <a:lnTo>
                    <a:pt x="454" y="179"/>
                  </a:lnTo>
                  <a:lnTo>
                    <a:pt x="454" y="177"/>
                  </a:lnTo>
                  <a:lnTo>
                    <a:pt x="454" y="177"/>
                  </a:lnTo>
                  <a:lnTo>
                    <a:pt x="454" y="174"/>
                  </a:lnTo>
                  <a:lnTo>
                    <a:pt x="452" y="171"/>
                  </a:lnTo>
                  <a:lnTo>
                    <a:pt x="449" y="168"/>
                  </a:lnTo>
                  <a:lnTo>
                    <a:pt x="448" y="166"/>
                  </a:lnTo>
                  <a:lnTo>
                    <a:pt x="448" y="166"/>
                  </a:lnTo>
                  <a:lnTo>
                    <a:pt x="445" y="159"/>
                  </a:lnTo>
                  <a:lnTo>
                    <a:pt x="443" y="155"/>
                  </a:lnTo>
                  <a:lnTo>
                    <a:pt x="443" y="155"/>
                  </a:lnTo>
                  <a:lnTo>
                    <a:pt x="443" y="146"/>
                  </a:lnTo>
                  <a:lnTo>
                    <a:pt x="441" y="141"/>
                  </a:lnTo>
                  <a:lnTo>
                    <a:pt x="443" y="138"/>
                  </a:lnTo>
                  <a:lnTo>
                    <a:pt x="443" y="138"/>
                  </a:lnTo>
                  <a:lnTo>
                    <a:pt x="433" y="133"/>
                  </a:lnTo>
                  <a:lnTo>
                    <a:pt x="415" y="122"/>
                  </a:lnTo>
                  <a:lnTo>
                    <a:pt x="415" y="122"/>
                  </a:lnTo>
                  <a:lnTo>
                    <a:pt x="410" y="116"/>
                  </a:lnTo>
                  <a:lnTo>
                    <a:pt x="407" y="111"/>
                  </a:lnTo>
                  <a:lnTo>
                    <a:pt x="404" y="105"/>
                  </a:lnTo>
                  <a:lnTo>
                    <a:pt x="393" y="83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449A610-C6F7-BF91-DE7C-C39F84ED3B2E}"/>
              </a:ext>
            </a:extLst>
          </p:cNvPr>
          <p:cNvGrpSpPr/>
          <p:nvPr/>
        </p:nvGrpSpPr>
        <p:grpSpPr>
          <a:xfrm>
            <a:off x="1385163" y="3927886"/>
            <a:ext cx="1094989" cy="2320572"/>
            <a:chOff x="1361457" y="3746080"/>
            <a:chExt cx="1094989" cy="2320572"/>
          </a:xfrm>
        </p:grpSpPr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51C9C059-35A8-6CD8-E25A-212B7191A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1457" y="3746080"/>
              <a:ext cx="1094989" cy="2320572"/>
            </a:xfrm>
            <a:custGeom>
              <a:avLst/>
              <a:gdLst>
                <a:gd name="T0" fmla="*/ 396 w 872"/>
                <a:gd name="T1" fmla="*/ 350 h 1848"/>
                <a:gd name="T2" fmla="*/ 273 w 872"/>
                <a:gd name="T3" fmla="*/ 427 h 1848"/>
                <a:gd name="T4" fmla="*/ 224 w 872"/>
                <a:gd name="T5" fmla="*/ 600 h 1848"/>
                <a:gd name="T6" fmla="*/ 146 w 872"/>
                <a:gd name="T7" fmla="*/ 641 h 1848"/>
                <a:gd name="T8" fmla="*/ 112 w 872"/>
                <a:gd name="T9" fmla="*/ 586 h 1848"/>
                <a:gd name="T10" fmla="*/ 85 w 872"/>
                <a:gd name="T11" fmla="*/ 594 h 1848"/>
                <a:gd name="T12" fmla="*/ 68 w 872"/>
                <a:gd name="T13" fmla="*/ 591 h 1848"/>
                <a:gd name="T14" fmla="*/ 11 w 872"/>
                <a:gd name="T15" fmla="*/ 564 h 1848"/>
                <a:gd name="T16" fmla="*/ 8 w 872"/>
                <a:gd name="T17" fmla="*/ 586 h 1848"/>
                <a:gd name="T18" fmla="*/ 1 w 872"/>
                <a:gd name="T19" fmla="*/ 606 h 1848"/>
                <a:gd name="T20" fmla="*/ 8 w 872"/>
                <a:gd name="T21" fmla="*/ 616 h 1848"/>
                <a:gd name="T22" fmla="*/ 18 w 872"/>
                <a:gd name="T23" fmla="*/ 641 h 1848"/>
                <a:gd name="T24" fmla="*/ 3 w 872"/>
                <a:gd name="T25" fmla="*/ 652 h 1848"/>
                <a:gd name="T26" fmla="*/ 30 w 872"/>
                <a:gd name="T27" fmla="*/ 674 h 1848"/>
                <a:gd name="T28" fmla="*/ 85 w 872"/>
                <a:gd name="T29" fmla="*/ 701 h 1848"/>
                <a:gd name="T30" fmla="*/ 134 w 872"/>
                <a:gd name="T31" fmla="*/ 715 h 1848"/>
                <a:gd name="T32" fmla="*/ 268 w 872"/>
                <a:gd name="T33" fmla="*/ 841 h 1848"/>
                <a:gd name="T34" fmla="*/ 265 w 872"/>
                <a:gd name="T35" fmla="*/ 947 h 1848"/>
                <a:gd name="T36" fmla="*/ 358 w 872"/>
                <a:gd name="T37" fmla="*/ 1358 h 1848"/>
                <a:gd name="T38" fmla="*/ 435 w 872"/>
                <a:gd name="T39" fmla="*/ 1670 h 1848"/>
                <a:gd name="T40" fmla="*/ 424 w 872"/>
                <a:gd name="T41" fmla="*/ 1694 h 1848"/>
                <a:gd name="T42" fmla="*/ 391 w 872"/>
                <a:gd name="T43" fmla="*/ 1698 h 1848"/>
                <a:gd name="T44" fmla="*/ 384 w 872"/>
                <a:gd name="T45" fmla="*/ 1707 h 1848"/>
                <a:gd name="T46" fmla="*/ 374 w 872"/>
                <a:gd name="T47" fmla="*/ 1709 h 1848"/>
                <a:gd name="T48" fmla="*/ 309 w 872"/>
                <a:gd name="T49" fmla="*/ 1764 h 1848"/>
                <a:gd name="T50" fmla="*/ 320 w 872"/>
                <a:gd name="T51" fmla="*/ 1802 h 1848"/>
                <a:gd name="T52" fmla="*/ 411 w 872"/>
                <a:gd name="T53" fmla="*/ 1790 h 1848"/>
                <a:gd name="T54" fmla="*/ 533 w 872"/>
                <a:gd name="T55" fmla="*/ 1769 h 1848"/>
                <a:gd name="T56" fmla="*/ 528 w 872"/>
                <a:gd name="T57" fmla="*/ 1703 h 1848"/>
                <a:gd name="T58" fmla="*/ 511 w 872"/>
                <a:gd name="T59" fmla="*/ 1670 h 1848"/>
                <a:gd name="T60" fmla="*/ 500 w 872"/>
                <a:gd name="T61" fmla="*/ 1621 h 1848"/>
                <a:gd name="T62" fmla="*/ 511 w 872"/>
                <a:gd name="T63" fmla="*/ 1375 h 1848"/>
                <a:gd name="T64" fmla="*/ 549 w 872"/>
                <a:gd name="T65" fmla="*/ 1692 h 1848"/>
                <a:gd name="T66" fmla="*/ 548 w 872"/>
                <a:gd name="T67" fmla="*/ 1770 h 1848"/>
                <a:gd name="T68" fmla="*/ 554 w 872"/>
                <a:gd name="T69" fmla="*/ 1831 h 1848"/>
                <a:gd name="T70" fmla="*/ 607 w 872"/>
                <a:gd name="T71" fmla="*/ 1847 h 1848"/>
                <a:gd name="T72" fmla="*/ 664 w 872"/>
                <a:gd name="T73" fmla="*/ 1824 h 1848"/>
                <a:gd name="T74" fmla="*/ 636 w 872"/>
                <a:gd name="T75" fmla="*/ 1746 h 1848"/>
                <a:gd name="T76" fmla="*/ 631 w 872"/>
                <a:gd name="T77" fmla="*/ 1687 h 1848"/>
                <a:gd name="T78" fmla="*/ 651 w 872"/>
                <a:gd name="T79" fmla="*/ 1401 h 1848"/>
                <a:gd name="T80" fmla="*/ 642 w 872"/>
                <a:gd name="T81" fmla="*/ 964 h 1848"/>
                <a:gd name="T82" fmla="*/ 670 w 872"/>
                <a:gd name="T83" fmla="*/ 852 h 1848"/>
                <a:gd name="T84" fmla="*/ 776 w 872"/>
                <a:gd name="T85" fmla="*/ 730 h 1848"/>
                <a:gd name="T86" fmla="*/ 708 w 872"/>
                <a:gd name="T87" fmla="*/ 383 h 1848"/>
                <a:gd name="T88" fmla="*/ 664 w 872"/>
                <a:gd name="T89" fmla="*/ 334 h 1848"/>
                <a:gd name="T90" fmla="*/ 538 w 872"/>
                <a:gd name="T91" fmla="*/ 213 h 1848"/>
                <a:gd name="T92" fmla="*/ 555 w 872"/>
                <a:gd name="T93" fmla="*/ 170 h 1848"/>
                <a:gd name="T94" fmla="*/ 543 w 872"/>
                <a:gd name="T95" fmla="*/ 142 h 1848"/>
                <a:gd name="T96" fmla="*/ 523 w 872"/>
                <a:gd name="T97" fmla="*/ 50 h 1848"/>
                <a:gd name="T98" fmla="*/ 478 w 872"/>
                <a:gd name="T99" fmla="*/ 27 h 1848"/>
                <a:gd name="T100" fmla="*/ 396 w 872"/>
                <a:gd name="T101" fmla="*/ 11 h 1848"/>
                <a:gd name="T102" fmla="*/ 351 w 872"/>
                <a:gd name="T103" fmla="*/ 26 h 1848"/>
                <a:gd name="T104" fmla="*/ 343 w 872"/>
                <a:gd name="T105" fmla="*/ 56 h 1848"/>
                <a:gd name="T106" fmla="*/ 327 w 872"/>
                <a:gd name="T107" fmla="*/ 68 h 1848"/>
                <a:gd name="T108" fmla="*/ 336 w 872"/>
                <a:gd name="T109" fmla="*/ 86 h 1848"/>
                <a:gd name="T110" fmla="*/ 336 w 872"/>
                <a:gd name="T111" fmla="*/ 126 h 1848"/>
                <a:gd name="T112" fmla="*/ 336 w 872"/>
                <a:gd name="T113" fmla="*/ 164 h 1848"/>
                <a:gd name="T114" fmla="*/ 347 w 872"/>
                <a:gd name="T115" fmla="*/ 208 h 1848"/>
                <a:gd name="T116" fmla="*/ 372 w 872"/>
                <a:gd name="T117" fmla="*/ 272 h 1848"/>
                <a:gd name="T118" fmla="*/ 713 w 872"/>
                <a:gd name="T119" fmla="*/ 619 h 1848"/>
                <a:gd name="T120" fmla="*/ 659 w 872"/>
                <a:gd name="T121" fmla="*/ 758 h 1848"/>
                <a:gd name="T122" fmla="*/ 620 w 872"/>
                <a:gd name="T123" fmla="*/ 761 h 1848"/>
                <a:gd name="T124" fmla="*/ 648 w 872"/>
                <a:gd name="T125" fmla="*/ 630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72" h="1848">
                  <a:moveTo>
                    <a:pt x="396" y="290"/>
                  </a:moveTo>
                  <a:lnTo>
                    <a:pt x="396" y="290"/>
                  </a:lnTo>
                  <a:lnTo>
                    <a:pt x="396" y="319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96" y="350"/>
                  </a:lnTo>
                  <a:lnTo>
                    <a:pt x="381" y="359"/>
                  </a:lnTo>
                  <a:lnTo>
                    <a:pt x="350" y="375"/>
                  </a:lnTo>
                  <a:lnTo>
                    <a:pt x="298" y="405"/>
                  </a:lnTo>
                  <a:lnTo>
                    <a:pt x="298" y="405"/>
                  </a:lnTo>
                  <a:lnTo>
                    <a:pt x="288" y="412"/>
                  </a:lnTo>
                  <a:lnTo>
                    <a:pt x="280" y="420"/>
                  </a:lnTo>
                  <a:lnTo>
                    <a:pt x="273" y="427"/>
                  </a:lnTo>
                  <a:lnTo>
                    <a:pt x="271" y="432"/>
                  </a:lnTo>
                  <a:lnTo>
                    <a:pt x="271" y="432"/>
                  </a:lnTo>
                  <a:lnTo>
                    <a:pt x="257" y="491"/>
                  </a:lnTo>
                  <a:lnTo>
                    <a:pt x="246" y="534"/>
                  </a:lnTo>
                  <a:lnTo>
                    <a:pt x="238" y="564"/>
                  </a:lnTo>
                  <a:lnTo>
                    <a:pt x="238" y="564"/>
                  </a:lnTo>
                  <a:lnTo>
                    <a:pt x="231" y="583"/>
                  </a:lnTo>
                  <a:lnTo>
                    <a:pt x="224" y="600"/>
                  </a:lnTo>
                  <a:lnTo>
                    <a:pt x="216" y="619"/>
                  </a:lnTo>
                  <a:lnTo>
                    <a:pt x="238" y="635"/>
                  </a:lnTo>
                  <a:lnTo>
                    <a:pt x="238" y="635"/>
                  </a:lnTo>
                  <a:lnTo>
                    <a:pt x="221" y="638"/>
                  </a:lnTo>
                  <a:lnTo>
                    <a:pt x="183" y="641"/>
                  </a:lnTo>
                  <a:lnTo>
                    <a:pt x="183" y="641"/>
                  </a:lnTo>
                  <a:lnTo>
                    <a:pt x="163" y="642"/>
                  </a:lnTo>
                  <a:lnTo>
                    <a:pt x="146" y="641"/>
                  </a:lnTo>
                  <a:lnTo>
                    <a:pt x="128" y="641"/>
                  </a:lnTo>
                  <a:lnTo>
                    <a:pt x="128" y="641"/>
                  </a:lnTo>
                  <a:lnTo>
                    <a:pt x="128" y="634"/>
                  </a:lnTo>
                  <a:lnTo>
                    <a:pt x="126" y="617"/>
                  </a:lnTo>
                  <a:lnTo>
                    <a:pt x="123" y="608"/>
                  </a:lnTo>
                  <a:lnTo>
                    <a:pt x="120" y="600"/>
                  </a:lnTo>
                  <a:lnTo>
                    <a:pt x="116" y="591"/>
                  </a:lnTo>
                  <a:lnTo>
                    <a:pt x="112" y="586"/>
                  </a:lnTo>
                  <a:lnTo>
                    <a:pt x="112" y="586"/>
                  </a:lnTo>
                  <a:lnTo>
                    <a:pt x="104" y="579"/>
                  </a:lnTo>
                  <a:lnTo>
                    <a:pt x="98" y="576"/>
                  </a:lnTo>
                  <a:lnTo>
                    <a:pt x="94" y="578"/>
                  </a:lnTo>
                  <a:lnTo>
                    <a:pt x="90" y="580"/>
                  </a:lnTo>
                  <a:lnTo>
                    <a:pt x="90" y="580"/>
                  </a:lnTo>
                  <a:lnTo>
                    <a:pt x="87" y="586"/>
                  </a:lnTo>
                  <a:lnTo>
                    <a:pt x="85" y="594"/>
                  </a:lnTo>
                  <a:lnTo>
                    <a:pt x="85" y="602"/>
                  </a:lnTo>
                  <a:lnTo>
                    <a:pt x="85" y="608"/>
                  </a:lnTo>
                  <a:lnTo>
                    <a:pt x="85" y="608"/>
                  </a:lnTo>
                  <a:lnTo>
                    <a:pt x="90" y="619"/>
                  </a:lnTo>
                  <a:lnTo>
                    <a:pt x="90" y="619"/>
                  </a:lnTo>
                  <a:lnTo>
                    <a:pt x="83" y="608"/>
                  </a:lnTo>
                  <a:lnTo>
                    <a:pt x="75" y="598"/>
                  </a:lnTo>
                  <a:lnTo>
                    <a:pt x="68" y="591"/>
                  </a:lnTo>
                  <a:lnTo>
                    <a:pt x="68" y="591"/>
                  </a:lnTo>
                  <a:lnTo>
                    <a:pt x="46" y="575"/>
                  </a:lnTo>
                  <a:lnTo>
                    <a:pt x="34" y="568"/>
                  </a:lnTo>
                  <a:lnTo>
                    <a:pt x="29" y="565"/>
                  </a:lnTo>
                  <a:lnTo>
                    <a:pt x="25" y="564"/>
                  </a:lnTo>
                  <a:lnTo>
                    <a:pt x="25" y="564"/>
                  </a:lnTo>
                  <a:lnTo>
                    <a:pt x="18" y="564"/>
                  </a:lnTo>
                  <a:lnTo>
                    <a:pt x="11" y="564"/>
                  </a:lnTo>
                  <a:lnTo>
                    <a:pt x="5" y="565"/>
                  </a:lnTo>
                  <a:lnTo>
                    <a:pt x="4" y="567"/>
                  </a:lnTo>
                  <a:lnTo>
                    <a:pt x="3" y="569"/>
                  </a:lnTo>
                  <a:lnTo>
                    <a:pt x="3" y="569"/>
                  </a:lnTo>
                  <a:lnTo>
                    <a:pt x="3" y="575"/>
                  </a:lnTo>
                  <a:lnTo>
                    <a:pt x="4" y="579"/>
                  </a:lnTo>
                  <a:lnTo>
                    <a:pt x="5" y="583"/>
                  </a:lnTo>
                  <a:lnTo>
                    <a:pt x="8" y="586"/>
                  </a:lnTo>
                  <a:lnTo>
                    <a:pt x="8" y="586"/>
                  </a:lnTo>
                  <a:lnTo>
                    <a:pt x="10" y="589"/>
                  </a:lnTo>
                  <a:lnTo>
                    <a:pt x="8" y="590"/>
                  </a:lnTo>
                  <a:lnTo>
                    <a:pt x="3" y="597"/>
                  </a:lnTo>
                  <a:lnTo>
                    <a:pt x="3" y="597"/>
                  </a:lnTo>
                  <a:lnTo>
                    <a:pt x="1" y="600"/>
                  </a:lnTo>
                  <a:lnTo>
                    <a:pt x="0" y="601"/>
                  </a:lnTo>
                  <a:lnTo>
                    <a:pt x="1" y="606"/>
                  </a:lnTo>
                  <a:lnTo>
                    <a:pt x="4" y="611"/>
                  </a:lnTo>
                  <a:lnTo>
                    <a:pt x="8" y="613"/>
                  </a:lnTo>
                  <a:lnTo>
                    <a:pt x="8" y="613"/>
                  </a:lnTo>
                  <a:lnTo>
                    <a:pt x="15" y="616"/>
                  </a:lnTo>
                  <a:lnTo>
                    <a:pt x="19" y="619"/>
                  </a:lnTo>
                  <a:lnTo>
                    <a:pt x="19" y="619"/>
                  </a:lnTo>
                  <a:lnTo>
                    <a:pt x="15" y="617"/>
                  </a:lnTo>
                  <a:lnTo>
                    <a:pt x="8" y="616"/>
                  </a:lnTo>
                  <a:lnTo>
                    <a:pt x="5" y="616"/>
                  </a:lnTo>
                  <a:lnTo>
                    <a:pt x="3" y="617"/>
                  </a:lnTo>
                  <a:lnTo>
                    <a:pt x="1" y="620"/>
                  </a:lnTo>
                  <a:lnTo>
                    <a:pt x="3" y="624"/>
                  </a:lnTo>
                  <a:lnTo>
                    <a:pt x="3" y="624"/>
                  </a:lnTo>
                  <a:lnTo>
                    <a:pt x="8" y="632"/>
                  </a:lnTo>
                  <a:lnTo>
                    <a:pt x="14" y="638"/>
                  </a:lnTo>
                  <a:lnTo>
                    <a:pt x="18" y="641"/>
                  </a:lnTo>
                  <a:lnTo>
                    <a:pt x="19" y="641"/>
                  </a:lnTo>
                  <a:lnTo>
                    <a:pt x="19" y="641"/>
                  </a:lnTo>
                  <a:lnTo>
                    <a:pt x="11" y="641"/>
                  </a:lnTo>
                  <a:lnTo>
                    <a:pt x="5" y="642"/>
                  </a:lnTo>
                  <a:lnTo>
                    <a:pt x="4" y="643"/>
                  </a:lnTo>
                  <a:lnTo>
                    <a:pt x="3" y="646"/>
                  </a:lnTo>
                  <a:lnTo>
                    <a:pt x="3" y="646"/>
                  </a:lnTo>
                  <a:lnTo>
                    <a:pt x="3" y="652"/>
                  </a:lnTo>
                  <a:lnTo>
                    <a:pt x="3" y="657"/>
                  </a:lnTo>
                  <a:lnTo>
                    <a:pt x="4" y="660"/>
                  </a:lnTo>
                  <a:lnTo>
                    <a:pt x="8" y="663"/>
                  </a:lnTo>
                  <a:lnTo>
                    <a:pt x="8" y="663"/>
                  </a:lnTo>
                  <a:lnTo>
                    <a:pt x="18" y="665"/>
                  </a:lnTo>
                  <a:lnTo>
                    <a:pt x="25" y="668"/>
                  </a:lnTo>
                  <a:lnTo>
                    <a:pt x="25" y="668"/>
                  </a:lnTo>
                  <a:lnTo>
                    <a:pt x="30" y="674"/>
                  </a:lnTo>
                  <a:lnTo>
                    <a:pt x="37" y="679"/>
                  </a:lnTo>
                  <a:lnTo>
                    <a:pt x="46" y="684"/>
                  </a:lnTo>
                  <a:lnTo>
                    <a:pt x="46" y="684"/>
                  </a:lnTo>
                  <a:lnTo>
                    <a:pt x="57" y="690"/>
                  </a:lnTo>
                  <a:lnTo>
                    <a:pt x="66" y="694"/>
                  </a:lnTo>
                  <a:lnTo>
                    <a:pt x="74" y="698"/>
                  </a:lnTo>
                  <a:lnTo>
                    <a:pt x="85" y="701"/>
                  </a:lnTo>
                  <a:lnTo>
                    <a:pt x="85" y="701"/>
                  </a:lnTo>
                  <a:lnTo>
                    <a:pt x="100" y="702"/>
                  </a:lnTo>
                  <a:lnTo>
                    <a:pt x="113" y="705"/>
                  </a:lnTo>
                  <a:lnTo>
                    <a:pt x="124" y="708"/>
                  </a:lnTo>
                  <a:lnTo>
                    <a:pt x="127" y="710"/>
                  </a:lnTo>
                  <a:lnTo>
                    <a:pt x="128" y="712"/>
                  </a:lnTo>
                  <a:lnTo>
                    <a:pt x="128" y="712"/>
                  </a:lnTo>
                  <a:lnTo>
                    <a:pt x="130" y="713"/>
                  </a:lnTo>
                  <a:lnTo>
                    <a:pt x="134" y="715"/>
                  </a:lnTo>
                  <a:lnTo>
                    <a:pt x="149" y="717"/>
                  </a:lnTo>
                  <a:lnTo>
                    <a:pt x="194" y="724"/>
                  </a:lnTo>
                  <a:lnTo>
                    <a:pt x="265" y="734"/>
                  </a:lnTo>
                  <a:lnTo>
                    <a:pt x="265" y="734"/>
                  </a:lnTo>
                  <a:lnTo>
                    <a:pt x="288" y="734"/>
                  </a:lnTo>
                  <a:lnTo>
                    <a:pt x="303" y="734"/>
                  </a:lnTo>
                  <a:lnTo>
                    <a:pt x="303" y="734"/>
                  </a:lnTo>
                  <a:lnTo>
                    <a:pt x="268" y="841"/>
                  </a:lnTo>
                  <a:lnTo>
                    <a:pt x="245" y="913"/>
                  </a:lnTo>
                  <a:lnTo>
                    <a:pt x="239" y="938"/>
                  </a:lnTo>
                  <a:lnTo>
                    <a:pt x="238" y="945"/>
                  </a:lnTo>
                  <a:lnTo>
                    <a:pt x="238" y="947"/>
                  </a:lnTo>
                  <a:lnTo>
                    <a:pt x="238" y="947"/>
                  </a:lnTo>
                  <a:lnTo>
                    <a:pt x="254" y="947"/>
                  </a:lnTo>
                  <a:lnTo>
                    <a:pt x="265" y="947"/>
                  </a:lnTo>
                  <a:lnTo>
                    <a:pt x="265" y="947"/>
                  </a:lnTo>
                  <a:lnTo>
                    <a:pt x="265" y="1062"/>
                  </a:lnTo>
                  <a:lnTo>
                    <a:pt x="265" y="1188"/>
                  </a:lnTo>
                  <a:lnTo>
                    <a:pt x="265" y="1188"/>
                  </a:lnTo>
                  <a:lnTo>
                    <a:pt x="267" y="1199"/>
                  </a:lnTo>
                  <a:lnTo>
                    <a:pt x="271" y="1221"/>
                  </a:lnTo>
                  <a:lnTo>
                    <a:pt x="284" y="1279"/>
                  </a:lnTo>
                  <a:lnTo>
                    <a:pt x="303" y="1358"/>
                  </a:lnTo>
                  <a:lnTo>
                    <a:pt x="358" y="1358"/>
                  </a:lnTo>
                  <a:lnTo>
                    <a:pt x="358" y="1358"/>
                  </a:lnTo>
                  <a:lnTo>
                    <a:pt x="398" y="1505"/>
                  </a:lnTo>
                  <a:lnTo>
                    <a:pt x="424" y="1609"/>
                  </a:lnTo>
                  <a:lnTo>
                    <a:pt x="432" y="1647"/>
                  </a:lnTo>
                  <a:lnTo>
                    <a:pt x="435" y="1658"/>
                  </a:lnTo>
                  <a:lnTo>
                    <a:pt x="435" y="1665"/>
                  </a:lnTo>
                  <a:lnTo>
                    <a:pt x="435" y="1665"/>
                  </a:lnTo>
                  <a:lnTo>
                    <a:pt x="435" y="1670"/>
                  </a:lnTo>
                  <a:lnTo>
                    <a:pt x="435" y="1676"/>
                  </a:lnTo>
                  <a:lnTo>
                    <a:pt x="436" y="1683"/>
                  </a:lnTo>
                  <a:lnTo>
                    <a:pt x="437" y="1686"/>
                  </a:lnTo>
                  <a:lnTo>
                    <a:pt x="436" y="1688"/>
                  </a:lnTo>
                  <a:lnTo>
                    <a:pt x="433" y="1690"/>
                  </a:lnTo>
                  <a:lnTo>
                    <a:pt x="429" y="1692"/>
                  </a:lnTo>
                  <a:lnTo>
                    <a:pt x="429" y="1692"/>
                  </a:lnTo>
                  <a:lnTo>
                    <a:pt x="424" y="1694"/>
                  </a:lnTo>
                  <a:lnTo>
                    <a:pt x="418" y="1695"/>
                  </a:lnTo>
                  <a:lnTo>
                    <a:pt x="411" y="1694"/>
                  </a:lnTo>
                  <a:lnTo>
                    <a:pt x="406" y="1692"/>
                  </a:lnTo>
                  <a:lnTo>
                    <a:pt x="402" y="1692"/>
                  </a:lnTo>
                  <a:lnTo>
                    <a:pt x="402" y="1692"/>
                  </a:lnTo>
                  <a:lnTo>
                    <a:pt x="395" y="1694"/>
                  </a:lnTo>
                  <a:lnTo>
                    <a:pt x="392" y="1695"/>
                  </a:lnTo>
                  <a:lnTo>
                    <a:pt x="391" y="1698"/>
                  </a:lnTo>
                  <a:lnTo>
                    <a:pt x="391" y="1698"/>
                  </a:lnTo>
                  <a:lnTo>
                    <a:pt x="392" y="1701"/>
                  </a:lnTo>
                  <a:lnTo>
                    <a:pt x="394" y="1705"/>
                  </a:lnTo>
                  <a:lnTo>
                    <a:pt x="394" y="1707"/>
                  </a:lnTo>
                  <a:lnTo>
                    <a:pt x="392" y="1709"/>
                  </a:lnTo>
                  <a:lnTo>
                    <a:pt x="391" y="1709"/>
                  </a:lnTo>
                  <a:lnTo>
                    <a:pt x="391" y="1709"/>
                  </a:lnTo>
                  <a:lnTo>
                    <a:pt x="384" y="1707"/>
                  </a:lnTo>
                  <a:lnTo>
                    <a:pt x="380" y="1709"/>
                  </a:lnTo>
                  <a:lnTo>
                    <a:pt x="380" y="1709"/>
                  </a:lnTo>
                  <a:lnTo>
                    <a:pt x="379" y="1709"/>
                  </a:lnTo>
                  <a:lnTo>
                    <a:pt x="377" y="1709"/>
                  </a:lnTo>
                  <a:lnTo>
                    <a:pt x="376" y="1706"/>
                  </a:lnTo>
                  <a:lnTo>
                    <a:pt x="374" y="1706"/>
                  </a:lnTo>
                  <a:lnTo>
                    <a:pt x="374" y="1709"/>
                  </a:lnTo>
                  <a:lnTo>
                    <a:pt x="374" y="1709"/>
                  </a:lnTo>
                  <a:lnTo>
                    <a:pt x="374" y="1720"/>
                  </a:lnTo>
                  <a:lnTo>
                    <a:pt x="374" y="1725"/>
                  </a:lnTo>
                  <a:lnTo>
                    <a:pt x="374" y="1725"/>
                  </a:lnTo>
                  <a:lnTo>
                    <a:pt x="344" y="1744"/>
                  </a:lnTo>
                  <a:lnTo>
                    <a:pt x="323" y="1757"/>
                  </a:lnTo>
                  <a:lnTo>
                    <a:pt x="314" y="1762"/>
                  </a:lnTo>
                  <a:lnTo>
                    <a:pt x="309" y="1764"/>
                  </a:lnTo>
                  <a:lnTo>
                    <a:pt x="309" y="1764"/>
                  </a:lnTo>
                  <a:lnTo>
                    <a:pt x="306" y="1765"/>
                  </a:lnTo>
                  <a:lnTo>
                    <a:pt x="305" y="1769"/>
                  </a:lnTo>
                  <a:lnTo>
                    <a:pt x="305" y="1775"/>
                  </a:lnTo>
                  <a:lnTo>
                    <a:pt x="306" y="1781"/>
                  </a:lnTo>
                  <a:lnTo>
                    <a:pt x="308" y="1788"/>
                  </a:lnTo>
                  <a:lnTo>
                    <a:pt x="310" y="1794"/>
                  </a:lnTo>
                  <a:lnTo>
                    <a:pt x="314" y="1799"/>
                  </a:lnTo>
                  <a:lnTo>
                    <a:pt x="320" y="1802"/>
                  </a:lnTo>
                  <a:lnTo>
                    <a:pt x="320" y="1802"/>
                  </a:lnTo>
                  <a:lnTo>
                    <a:pt x="332" y="1805"/>
                  </a:lnTo>
                  <a:lnTo>
                    <a:pt x="347" y="1806"/>
                  </a:lnTo>
                  <a:lnTo>
                    <a:pt x="359" y="1805"/>
                  </a:lnTo>
                  <a:lnTo>
                    <a:pt x="369" y="1802"/>
                  </a:lnTo>
                  <a:lnTo>
                    <a:pt x="369" y="1802"/>
                  </a:lnTo>
                  <a:lnTo>
                    <a:pt x="385" y="1796"/>
                  </a:lnTo>
                  <a:lnTo>
                    <a:pt x="411" y="1790"/>
                  </a:lnTo>
                  <a:lnTo>
                    <a:pt x="440" y="1784"/>
                  </a:lnTo>
                  <a:lnTo>
                    <a:pt x="462" y="1780"/>
                  </a:lnTo>
                  <a:lnTo>
                    <a:pt x="462" y="1780"/>
                  </a:lnTo>
                  <a:lnTo>
                    <a:pt x="506" y="1776"/>
                  </a:lnTo>
                  <a:lnTo>
                    <a:pt x="525" y="1772"/>
                  </a:lnTo>
                  <a:lnTo>
                    <a:pt x="532" y="1770"/>
                  </a:lnTo>
                  <a:lnTo>
                    <a:pt x="533" y="1769"/>
                  </a:lnTo>
                  <a:lnTo>
                    <a:pt x="533" y="1769"/>
                  </a:lnTo>
                  <a:lnTo>
                    <a:pt x="532" y="1758"/>
                  </a:lnTo>
                  <a:lnTo>
                    <a:pt x="533" y="1747"/>
                  </a:lnTo>
                  <a:lnTo>
                    <a:pt x="533" y="1747"/>
                  </a:lnTo>
                  <a:lnTo>
                    <a:pt x="533" y="1739"/>
                  </a:lnTo>
                  <a:lnTo>
                    <a:pt x="532" y="1724"/>
                  </a:lnTo>
                  <a:lnTo>
                    <a:pt x="529" y="1710"/>
                  </a:lnTo>
                  <a:lnTo>
                    <a:pt x="528" y="1703"/>
                  </a:lnTo>
                  <a:lnTo>
                    <a:pt x="528" y="1703"/>
                  </a:lnTo>
                  <a:lnTo>
                    <a:pt x="526" y="1701"/>
                  </a:lnTo>
                  <a:lnTo>
                    <a:pt x="526" y="1696"/>
                  </a:lnTo>
                  <a:lnTo>
                    <a:pt x="525" y="1691"/>
                  </a:lnTo>
                  <a:lnTo>
                    <a:pt x="522" y="1687"/>
                  </a:lnTo>
                  <a:lnTo>
                    <a:pt x="522" y="1687"/>
                  </a:lnTo>
                  <a:lnTo>
                    <a:pt x="515" y="1679"/>
                  </a:lnTo>
                  <a:lnTo>
                    <a:pt x="511" y="1670"/>
                  </a:lnTo>
                  <a:lnTo>
                    <a:pt x="511" y="1670"/>
                  </a:lnTo>
                  <a:lnTo>
                    <a:pt x="508" y="1669"/>
                  </a:lnTo>
                  <a:lnTo>
                    <a:pt x="507" y="1666"/>
                  </a:lnTo>
                  <a:lnTo>
                    <a:pt x="506" y="1664"/>
                  </a:lnTo>
                  <a:lnTo>
                    <a:pt x="503" y="1658"/>
                  </a:lnTo>
                  <a:lnTo>
                    <a:pt x="502" y="1650"/>
                  </a:lnTo>
                  <a:lnTo>
                    <a:pt x="500" y="1638"/>
                  </a:lnTo>
                  <a:lnTo>
                    <a:pt x="500" y="1621"/>
                  </a:lnTo>
                  <a:lnTo>
                    <a:pt x="500" y="1621"/>
                  </a:lnTo>
                  <a:lnTo>
                    <a:pt x="499" y="1595"/>
                  </a:lnTo>
                  <a:lnTo>
                    <a:pt x="496" y="1560"/>
                  </a:lnTo>
                  <a:lnTo>
                    <a:pt x="489" y="1473"/>
                  </a:lnTo>
                  <a:lnTo>
                    <a:pt x="478" y="1364"/>
                  </a:lnTo>
                  <a:lnTo>
                    <a:pt x="462" y="1199"/>
                  </a:lnTo>
                  <a:lnTo>
                    <a:pt x="495" y="1375"/>
                  </a:lnTo>
                  <a:lnTo>
                    <a:pt x="511" y="1375"/>
                  </a:lnTo>
                  <a:lnTo>
                    <a:pt x="511" y="1375"/>
                  </a:lnTo>
                  <a:lnTo>
                    <a:pt x="530" y="1510"/>
                  </a:lnTo>
                  <a:lnTo>
                    <a:pt x="544" y="1605"/>
                  </a:lnTo>
                  <a:lnTo>
                    <a:pt x="548" y="1639"/>
                  </a:lnTo>
                  <a:lnTo>
                    <a:pt x="549" y="1654"/>
                  </a:lnTo>
                  <a:lnTo>
                    <a:pt x="549" y="1654"/>
                  </a:lnTo>
                  <a:lnTo>
                    <a:pt x="549" y="1665"/>
                  </a:lnTo>
                  <a:lnTo>
                    <a:pt x="549" y="1676"/>
                  </a:lnTo>
                  <a:lnTo>
                    <a:pt x="549" y="1692"/>
                  </a:lnTo>
                  <a:lnTo>
                    <a:pt x="549" y="1692"/>
                  </a:lnTo>
                  <a:lnTo>
                    <a:pt x="549" y="1698"/>
                  </a:lnTo>
                  <a:lnTo>
                    <a:pt x="549" y="1709"/>
                  </a:lnTo>
                  <a:lnTo>
                    <a:pt x="549" y="1709"/>
                  </a:lnTo>
                  <a:lnTo>
                    <a:pt x="549" y="1727"/>
                  </a:lnTo>
                  <a:lnTo>
                    <a:pt x="549" y="1753"/>
                  </a:lnTo>
                  <a:lnTo>
                    <a:pt x="549" y="1753"/>
                  </a:lnTo>
                  <a:lnTo>
                    <a:pt x="548" y="1770"/>
                  </a:lnTo>
                  <a:lnTo>
                    <a:pt x="548" y="1787"/>
                  </a:lnTo>
                  <a:lnTo>
                    <a:pt x="547" y="1802"/>
                  </a:lnTo>
                  <a:lnTo>
                    <a:pt x="548" y="1807"/>
                  </a:lnTo>
                  <a:lnTo>
                    <a:pt x="549" y="1813"/>
                  </a:lnTo>
                  <a:lnTo>
                    <a:pt x="549" y="1813"/>
                  </a:lnTo>
                  <a:lnTo>
                    <a:pt x="551" y="1817"/>
                  </a:lnTo>
                  <a:lnTo>
                    <a:pt x="552" y="1822"/>
                  </a:lnTo>
                  <a:lnTo>
                    <a:pt x="554" y="1831"/>
                  </a:lnTo>
                  <a:lnTo>
                    <a:pt x="555" y="1836"/>
                  </a:lnTo>
                  <a:lnTo>
                    <a:pt x="558" y="1839"/>
                  </a:lnTo>
                  <a:lnTo>
                    <a:pt x="563" y="1843"/>
                  </a:lnTo>
                  <a:lnTo>
                    <a:pt x="571" y="1846"/>
                  </a:lnTo>
                  <a:lnTo>
                    <a:pt x="571" y="1846"/>
                  </a:lnTo>
                  <a:lnTo>
                    <a:pt x="582" y="1847"/>
                  </a:lnTo>
                  <a:lnTo>
                    <a:pt x="593" y="1848"/>
                  </a:lnTo>
                  <a:lnTo>
                    <a:pt x="607" y="1847"/>
                  </a:lnTo>
                  <a:lnTo>
                    <a:pt x="619" y="1846"/>
                  </a:lnTo>
                  <a:lnTo>
                    <a:pt x="631" y="1844"/>
                  </a:lnTo>
                  <a:lnTo>
                    <a:pt x="641" y="1842"/>
                  </a:lnTo>
                  <a:lnTo>
                    <a:pt x="649" y="1839"/>
                  </a:lnTo>
                  <a:lnTo>
                    <a:pt x="653" y="1835"/>
                  </a:lnTo>
                  <a:lnTo>
                    <a:pt x="653" y="1835"/>
                  </a:lnTo>
                  <a:lnTo>
                    <a:pt x="659" y="1829"/>
                  </a:lnTo>
                  <a:lnTo>
                    <a:pt x="664" y="1824"/>
                  </a:lnTo>
                  <a:lnTo>
                    <a:pt x="666" y="1821"/>
                  </a:lnTo>
                  <a:lnTo>
                    <a:pt x="666" y="1817"/>
                  </a:lnTo>
                  <a:lnTo>
                    <a:pt x="666" y="1813"/>
                  </a:lnTo>
                  <a:lnTo>
                    <a:pt x="664" y="1807"/>
                  </a:lnTo>
                  <a:lnTo>
                    <a:pt x="664" y="1807"/>
                  </a:lnTo>
                  <a:lnTo>
                    <a:pt x="656" y="1790"/>
                  </a:lnTo>
                  <a:lnTo>
                    <a:pt x="646" y="1766"/>
                  </a:lnTo>
                  <a:lnTo>
                    <a:pt x="636" y="1746"/>
                  </a:lnTo>
                  <a:lnTo>
                    <a:pt x="633" y="1736"/>
                  </a:lnTo>
                  <a:lnTo>
                    <a:pt x="631" y="1731"/>
                  </a:lnTo>
                  <a:lnTo>
                    <a:pt x="631" y="1731"/>
                  </a:lnTo>
                  <a:lnTo>
                    <a:pt x="631" y="1721"/>
                  </a:lnTo>
                  <a:lnTo>
                    <a:pt x="631" y="1709"/>
                  </a:lnTo>
                  <a:lnTo>
                    <a:pt x="631" y="1698"/>
                  </a:lnTo>
                  <a:lnTo>
                    <a:pt x="631" y="1687"/>
                  </a:lnTo>
                  <a:lnTo>
                    <a:pt x="631" y="1687"/>
                  </a:lnTo>
                  <a:lnTo>
                    <a:pt x="631" y="1672"/>
                  </a:lnTo>
                  <a:lnTo>
                    <a:pt x="634" y="1639"/>
                  </a:lnTo>
                  <a:lnTo>
                    <a:pt x="644" y="1544"/>
                  </a:lnTo>
                  <a:lnTo>
                    <a:pt x="651" y="1451"/>
                  </a:lnTo>
                  <a:lnTo>
                    <a:pt x="653" y="1421"/>
                  </a:lnTo>
                  <a:lnTo>
                    <a:pt x="653" y="1408"/>
                  </a:lnTo>
                  <a:lnTo>
                    <a:pt x="653" y="1408"/>
                  </a:lnTo>
                  <a:lnTo>
                    <a:pt x="651" y="1401"/>
                  </a:lnTo>
                  <a:lnTo>
                    <a:pt x="649" y="1391"/>
                  </a:lnTo>
                  <a:lnTo>
                    <a:pt x="648" y="1380"/>
                  </a:lnTo>
                  <a:lnTo>
                    <a:pt x="664" y="1375"/>
                  </a:lnTo>
                  <a:lnTo>
                    <a:pt x="664" y="1375"/>
                  </a:lnTo>
                  <a:lnTo>
                    <a:pt x="656" y="1251"/>
                  </a:lnTo>
                  <a:lnTo>
                    <a:pt x="648" y="1112"/>
                  </a:lnTo>
                  <a:lnTo>
                    <a:pt x="648" y="1112"/>
                  </a:lnTo>
                  <a:lnTo>
                    <a:pt x="642" y="964"/>
                  </a:lnTo>
                  <a:lnTo>
                    <a:pt x="664" y="964"/>
                  </a:lnTo>
                  <a:lnTo>
                    <a:pt x="631" y="876"/>
                  </a:lnTo>
                  <a:lnTo>
                    <a:pt x="631" y="876"/>
                  </a:lnTo>
                  <a:lnTo>
                    <a:pt x="638" y="873"/>
                  </a:lnTo>
                  <a:lnTo>
                    <a:pt x="646" y="868"/>
                  </a:lnTo>
                  <a:lnTo>
                    <a:pt x="659" y="860"/>
                  </a:lnTo>
                  <a:lnTo>
                    <a:pt x="659" y="860"/>
                  </a:lnTo>
                  <a:lnTo>
                    <a:pt x="670" y="852"/>
                  </a:lnTo>
                  <a:lnTo>
                    <a:pt x="678" y="843"/>
                  </a:lnTo>
                  <a:lnTo>
                    <a:pt x="685" y="836"/>
                  </a:lnTo>
                  <a:lnTo>
                    <a:pt x="692" y="827"/>
                  </a:lnTo>
                  <a:lnTo>
                    <a:pt x="692" y="827"/>
                  </a:lnTo>
                  <a:lnTo>
                    <a:pt x="708" y="808"/>
                  </a:lnTo>
                  <a:lnTo>
                    <a:pt x="735" y="776"/>
                  </a:lnTo>
                  <a:lnTo>
                    <a:pt x="764" y="743"/>
                  </a:lnTo>
                  <a:lnTo>
                    <a:pt x="776" y="730"/>
                  </a:lnTo>
                  <a:lnTo>
                    <a:pt x="784" y="717"/>
                  </a:lnTo>
                  <a:lnTo>
                    <a:pt x="784" y="717"/>
                  </a:lnTo>
                  <a:lnTo>
                    <a:pt x="798" y="693"/>
                  </a:lnTo>
                  <a:lnTo>
                    <a:pt x="813" y="665"/>
                  </a:lnTo>
                  <a:lnTo>
                    <a:pt x="828" y="635"/>
                  </a:lnTo>
                  <a:lnTo>
                    <a:pt x="872" y="613"/>
                  </a:lnTo>
                  <a:lnTo>
                    <a:pt x="872" y="613"/>
                  </a:lnTo>
                  <a:lnTo>
                    <a:pt x="708" y="383"/>
                  </a:lnTo>
                  <a:lnTo>
                    <a:pt x="708" y="383"/>
                  </a:lnTo>
                  <a:lnTo>
                    <a:pt x="693" y="361"/>
                  </a:lnTo>
                  <a:lnTo>
                    <a:pt x="682" y="346"/>
                  </a:lnTo>
                  <a:lnTo>
                    <a:pt x="678" y="342"/>
                  </a:lnTo>
                  <a:lnTo>
                    <a:pt x="674" y="338"/>
                  </a:lnTo>
                  <a:lnTo>
                    <a:pt x="670" y="335"/>
                  </a:lnTo>
                  <a:lnTo>
                    <a:pt x="664" y="334"/>
                  </a:lnTo>
                  <a:lnTo>
                    <a:pt x="664" y="334"/>
                  </a:lnTo>
                  <a:lnTo>
                    <a:pt x="619" y="323"/>
                  </a:lnTo>
                  <a:lnTo>
                    <a:pt x="589" y="316"/>
                  </a:lnTo>
                  <a:lnTo>
                    <a:pt x="566" y="312"/>
                  </a:lnTo>
                  <a:lnTo>
                    <a:pt x="566" y="312"/>
                  </a:lnTo>
                  <a:lnTo>
                    <a:pt x="533" y="306"/>
                  </a:lnTo>
                  <a:lnTo>
                    <a:pt x="522" y="246"/>
                  </a:lnTo>
                  <a:lnTo>
                    <a:pt x="522" y="246"/>
                  </a:lnTo>
                  <a:lnTo>
                    <a:pt x="538" y="213"/>
                  </a:lnTo>
                  <a:lnTo>
                    <a:pt x="538" y="213"/>
                  </a:lnTo>
                  <a:lnTo>
                    <a:pt x="544" y="197"/>
                  </a:lnTo>
                  <a:lnTo>
                    <a:pt x="544" y="197"/>
                  </a:lnTo>
                  <a:lnTo>
                    <a:pt x="549" y="187"/>
                  </a:lnTo>
                  <a:lnTo>
                    <a:pt x="554" y="178"/>
                  </a:lnTo>
                  <a:lnTo>
                    <a:pt x="555" y="174"/>
                  </a:lnTo>
                  <a:lnTo>
                    <a:pt x="555" y="170"/>
                  </a:lnTo>
                  <a:lnTo>
                    <a:pt x="555" y="170"/>
                  </a:lnTo>
                  <a:lnTo>
                    <a:pt x="552" y="157"/>
                  </a:lnTo>
                  <a:lnTo>
                    <a:pt x="549" y="153"/>
                  </a:lnTo>
                  <a:lnTo>
                    <a:pt x="549" y="153"/>
                  </a:lnTo>
                  <a:lnTo>
                    <a:pt x="548" y="153"/>
                  </a:lnTo>
                  <a:lnTo>
                    <a:pt x="544" y="153"/>
                  </a:lnTo>
                  <a:lnTo>
                    <a:pt x="544" y="153"/>
                  </a:lnTo>
                  <a:lnTo>
                    <a:pt x="543" y="150"/>
                  </a:lnTo>
                  <a:lnTo>
                    <a:pt x="543" y="142"/>
                  </a:lnTo>
                  <a:lnTo>
                    <a:pt x="544" y="119"/>
                  </a:lnTo>
                  <a:lnTo>
                    <a:pt x="544" y="105"/>
                  </a:lnTo>
                  <a:lnTo>
                    <a:pt x="544" y="91"/>
                  </a:lnTo>
                  <a:lnTo>
                    <a:pt x="543" y="81"/>
                  </a:lnTo>
                  <a:lnTo>
                    <a:pt x="538" y="71"/>
                  </a:lnTo>
                  <a:lnTo>
                    <a:pt x="538" y="71"/>
                  </a:lnTo>
                  <a:lnTo>
                    <a:pt x="526" y="53"/>
                  </a:lnTo>
                  <a:lnTo>
                    <a:pt x="523" y="50"/>
                  </a:lnTo>
                  <a:lnTo>
                    <a:pt x="522" y="49"/>
                  </a:lnTo>
                  <a:lnTo>
                    <a:pt x="522" y="49"/>
                  </a:lnTo>
                  <a:lnTo>
                    <a:pt x="513" y="41"/>
                  </a:lnTo>
                  <a:lnTo>
                    <a:pt x="506" y="35"/>
                  </a:lnTo>
                  <a:lnTo>
                    <a:pt x="500" y="33"/>
                  </a:lnTo>
                  <a:lnTo>
                    <a:pt x="500" y="33"/>
                  </a:lnTo>
                  <a:lnTo>
                    <a:pt x="484" y="27"/>
                  </a:lnTo>
                  <a:lnTo>
                    <a:pt x="478" y="27"/>
                  </a:lnTo>
                  <a:lnTo>
                    <a:pt x="478" y="27"/>
                  </a:lnTo>
                  <a:lnTo>
                    <a:pt x="461" y="19"/>
                  </a:lnTo>
                  <a:lnTo>
                    <a:pt x="429" y="5"/>
                  </a:lnTo>
                  <a:lnTo>
                    <a:pt x="429" y="5"/>
                  </a:lnTo>
                  <a:lnTo>
                    <a:pt x="415" y="1"/>
                  </a:lnTo>
                  <a:lnTo>
                    <a:pt x="403" y="0"/>
                  </a:lnTo>
                  <a:lnTo>
                    <a:pt x="391" y="0"/>
                  </a:lnTo>
                  <a:lnTo>
                    <a:pt x="396" y="11"/>
                  </a:lnTo>
                  <a:lnTo>
                    <a:pt x="396" y="11"/>
                  </a:lnTo>
                  <a:lnTo>
                    <a:pt x="384" y="20"/>
                  </a:lnTo>
                  <a:lnTo>
                    <a:pt x="373" y="26"/>
                  </a:lnTo>
                  <a:lnTo>
                    <a:pt x="368" y="27"/>
                  </a:lnTo>
                  <a:lnTo>
                    <a:pt x="364" y="27"/>
                  </a:lnTo>
                  <a:lnTo>
                    <a:pt x="364" y="27"/>
                  </a:lnTo>
                  <a:lnTo>
                    <a:pt x="357" y="26"/>
                  </a:lnTo>
                  <a:lnTo>
                    <a:pt x="351" y="26"/>
                  </a:lnTo>
                  <a:lnTo>
                    <a:pt x="347" y="27"/>
                  </a:lnTo>
                  <a:lnTo>
                    <a:pt x="347" y="27"/>
                  </a:lnTo>
                  <a:lnTo>
                    <a:pt x="347" y="35"/>
                  </a:lnTo>
                  <a:lnTo>
                    <a:pt x="346" y="41"/>
                  </a:lnTo>
                  <a:lnTo>
                    <a:pt x="347" y="44"/>
                  </a:lnTo>
                  <a:lnTo>
                    <a:pt x="347" y="44"/>
                  </a:lnTo>
                  <a:lnTo>
                    <a:pt x="347" y="48"/>
                  </a:lnTo>
                  <a:lnTo>
                    <a:pt x="343" y="56"/>
                  </a:lnTo>
                  <a:lnTo>
                    <a:pt x="342" y="60"/>
                  </a:lnTo>
                  <a:lnTo>
                    <a:pt x="338" y="63"/>
                  </a:lnTo>
                  <a:lnTo>
                    <a:pt x="335" y="65"/>
                  </a:lnTo>
                  <a:lnTo>
                    <a:pt x="331" y="65"/>
                  </a:lnTo>
                  <a:lnTo>
                    <a:pt x="331" y="65"/>
                  </a:lnTo>
                  <a:lnTo>
                    <a:pt x="328" y="65"/>
                  </a:lnTo>
                  <a:lnTo>
                    <a:pt x="327" y="67"/>
                  </a:lnTo>
                  <a:lnTo>
                    <a:pt x="327" y="68"/>
                  </a:lnTo>
                  <a:lnTo>
                    <a:pt x="327" y="70"/>
                  </a:lnTo>
                  <a:lnTo>
                    <a:pt x="329" y="74"/>
                  </a:lnTo>
                  <a:lnTo>
                    <a:pt x="331" y="75"/>
                  </a:lnTo>
                  <a:lnTo>
                    <a:pt x="331" y="76"/>
                  </a:lnTo>
                  <a:lnTo>
                    <a:pt x="331" y="76"/>
                  </a:lnTo>
                  <a:lnTo>
                    <a:pt x="331" y="78"/>
                  </a:lnTo>
                  <a:lnTo>
                    <a:pt x="332" y="79"/>
                  </a:lnTo>
                  <a:lnTo>
                    <a:pt x="336" y="86"/>
                  </a:lnTo>
                  <a:lnTo>
                    <a:pt x="340" y="93"/>
                  </a:lnTo>
                  <a:lnTo>
                    <a:pt x="342" y="96"/>
                  </a:lnTo>
                  <a:lnTo>
                    <a:pt x="342" y="98"/>
                  </a:lnTo>
                  <a:lnTo>
                    <a:pt x="342" y="98"/>
                  </a:lnTo>
                  <a:lnTo>
                    <a:pt x="340" y="104"/>
                  </a:lnTo>
                  <a:lnTo>
                    <a:pt x="339" y="112"/>
                  </a:lnTo>
                  <a:lnTo>
                    <a:pt x="338" y="120"/>
                  </a:lnTo>
                  <a:lnTo>
                    <a:pt x="336" y="126"/>
                  </a:lnTo>
                  <a:lnTo>
                    <a:pt x="336" y="126"/>
                  </a:lnTo>
                  <a:lnTo>
                    <a:pt x="335" y="133"/>
                  </a:lnTo>
                  <a:lnTo>
                    <a:pt x="333" y="141"/>
                  </a:lnTo>
                  <a:lnTo>
                    <a:pt x="331" y="153"/>
                  </a:lnTo>
                  <a:lnTo>
                    <a:pt x="331" y="153"/>
                  </a:lnTo>
                  <a:lnTo>
                    <a:pt x="331" y="156"/>
                  </a:lnTo>
                  <a:lnTo>
                    <a:pt x="333" y="160"/>
                  </a:lnTo>
                  <a:lnTo>
                    <a:pt x="336" y="164"/>
                  </a:lnTo>
                  <a:lnTo>
                    <a:pt x="336" y="164"/>
                  </a:lnTo>
                  <a:lnTo>
                    <a:pt x="333" y="172"/>
                  </a:lnTo>
                  <a:lnTo>
                    <a:pt x="331" y="181"/>
                  </a:lnTo>
                  <a:lnTo>
                    <a:pt x="331" y="186"/>
                  </a:lnTo>
                  <a:lnTo>
                    <a:pt x="331" y="186"/>
                  </a:lnTo>
                  <a:lnTo>
                    <a:pt x="333" y="191"/>
                  </a:lnTo>
                  <a:lnTo>
                    <a:pt x="339" y="200"/>
                  </a:lnTo>
                  <a:lnTo>
                    <a:pt x="347" y="208"/>
                  </a:lnTo>
                  <a:lnTo>
                    <a:pt x="347" y="208"/>
                  </a:lnTo>
                  <a:lnTo>
                    <a:pt x="354" y="222"/>
                  </a:lnTo>
                  <a:lnTo>
                    <a:pt x="364" y="246"/>
                  </a:lnTo>
                  <a:lnTo>
                    <a:pt x="364" y="246"/>
                  </a:lnTo>
                  <a:lnTo>
                    <a:pt x="366" y="256"/>
                  </a:lnTo>
                  <a:lnTo>
                    <a:pt x="369" y="264"/>
                  </a:lnTo>
                  <a:lnTo>
                    <a:pt x="370" y="271"/>
                  </a:lnTo>
                  <a:lnTo>
                    <a:pt x="372" y="272"/>
                  </a:lnTo>
                  <a:lnTo>
                    <a:pt x="374" y="274"/>
                  </a:lnTo>
                  <a:lnTo>
                    <a:pt x="374" y="274"/>
                  </a:lnTo>
                  <a:lnTo>
                    <a:pt x="380" y="278"/>
                  </a:lnTo>
                  <a:lnTo>
                    <a:pt x="388" y="283"/>
                  </a:lnTo>
                  <a:lnTo>
                    <a:pt x="396" y="290"/>
                  </a:lnTo>
                  <a:lnTo>
                    <a:pt x="396" y="290"/>
                  </a:lnTo>
                  <a:close/>
                  <a:moveTo>
                    <a:pt x="670" y="553"/>
                  </a:moveTo>
                  <a:lnTo>
                    <a:pt x="713" y="619"/>
                  </a:lnTo>
                  <a:lnTo>
                    <a:pt x="724" y="619"/>
                  </a:lnTo>
                  <a:lnTo>
                    <a:pt x="724" y="619"/>
                  </a:lnTo>
                  <a:lnTo>
                    <a:pt x="694" y="682"/>
                  </a:lnTo>
                  <a:lnTo>
                    <a:pt x="674" y="727"/>
                  </a:lnTo>
                  <a:lnTo>
                    <a:pt x="664" y="750"/>
                  </a:lnTo>
                  <a:lnTo>
                    <a:pt x="664" y="750"/>
                  </a:lnTo>
                  <a:lnTo>
                    <a:pt x="663" y="753"/>
                  </a:lnTo>
                  <a:lnTo>
                    <a:pt x="659" y="758"/>
                  </a:lnTo>
                  <a:lnTo>
                    <a:pt x="649" y="769"/>
                  </a:lnTo>
                  <a:lnTo>
                    <a:pt x="638" y="779"/>
                  </a:lnTo>
                  <a:lnTo>
                    <a:pt x="631" y="783"/>
                  </a:lnTo>
                  <a:lnTo>
                    <a:pt x="626" y="783"/>
                  </a:lnTo>
                  <a:lnTo>
                    <a:pt x="626" y="783"/>
                  </a:lnTo>
                  <a:lnTo>
                    <a:pt x="626" y="780"/>
                  </a:lnTo>
                  <a:lnTo>
                    <a:pt x="620" y="761"/>
                  </a:lnTo>
                  <a:lnTo>
                    <a:pt x="620" y="761"/>
                  </a:lnTo>
                  <a:lnTo>
                    <a:pt x="619" y="757"/>
                  </a:lnTo>
                  <a:lnTo>
                    <a:pt x="619" y="750"/>
                  </a:lnTo>
                  <a:lnTo>
                    <a:pt x="622" y="734"/>
                  </a:lnTo>
                  <a:lnTo>
                    <a:pt x="626" y="715"/>
                  </a:lnTo>
                  <a:lnTo>
                    <a:pt x="631" y="693"/>
                  </a:lnTo>
                  <a:lnTo>
                    <a:pt x="642" y="653"/>
                  </a:lnTo>
                  <a:lnTo>
                    <a:pt x="648" y="630"/>
                  </a:lnTo>
                  <a:lnTo>
                    <a:pt x="648" y="630"/>
                  </a:lnTo>
                  <a:lnTo>
                    <a:pt x="652" y="612"/>
                  </a:lnTo>
                  <a:lnTo>
                    <a:pt x="659" y="586"/>
                  </a:lnTo>
                  <a:lnTo>
                    <a:pt x="670" y="553"/>
                  </a:lnTo>
                  <a:lnTo>
                    <a:pt x="670" y="553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0F7E2BFE-9029-FE2C-8330-F51B6DFC5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828" y="4371429"/>
              <a:ext cx="105481" cy="315186"/>
            </a:xfrm>
            <a:custGeom>
              <a:avLst/>
              <a:gdLst>
                <a:gd name="T0" fmla="*/ 27 w 84"/>
                <a:gd name="T1" fmla="*/ 3 h 251"/>
                <a:gd name="T2" fmla="*/ 27 w 84"/>
                <a:gd name="T3" fmla="*/ 3 h 251"/>
                <a:gd name="T4" fmla="*/ 25 w 84"/>
                <a:gd name="T5" fmla="*/ 6 h 251"/>
                <a:gd name="T6" fmla="*/ 27 w 84"/>
                <a:gd name="T7" fmla="*/ 8 h 251"/>
                <a:gd name="T8" fmla="*/ 27 w 84"/>
                <a:gd name="T9" fmla="*/ 11 h 251"/>
                <a:gd name="T10" fmla="*/ 27 w 84"/>
                <a:gd name="T11" fmla="*/ 14 h 251"/>
                <a:gd name="T12" fmla="*/ 27 w 84"/>
                <a:gd name="T13" fmla="*/ 14 h 251"/>
                <a:gd name="T14" fmla="*/ 25 w 84"/>
                <a:gd name="T15" fmla="*/ 18 h 251"/>
                <a:gd name="T16" fmla="*/ 25 w 84"/>
                <a:gd name="T17" fmla="*/ 25 h 251"/>
                <a:gd name="T18" fmla="*/ 27 w 84"/>
                <a:gd name="T19" fmla="*/ 34 h 251"/>
                <a:gd name="T20" fmla="*/ 27 w 84"/>
                <a:gd name="T21" fmla="*/ 34 h 251"/>
                <a:gd name="T22" fmla="*/ 17 w 84"/>
                <a:gd name="T23" fmla="*/ 43 h 251"/>
                <a:gd name="T24" fmla="*/ 9 w 84"/>
                <a:gd name="T25" fmla="*/ 50 h 251"/>
                <a:gd name="T26" fmla="*/ 4 w 84"/>
                <a:gd name="T27" fmla="*/ 58 h 251"/>
                <a:gd name="T28" fmla="*/ 4 w 84"/>
                <a:gd name="T29" fmla="*/ 58 h 251"/>
                <a:gd name="T30" fmla="*/ 2 w 84"/>
                <a:gd name="T31" fmla="*/ 69 h 251"/>
                <a:gd name="T32" fmla="*/ 1 w 84"/>
                <a:gd name="T33" fmla="*/ 91 h 251"/>
                <a:gd name="T34" fmla="*/ 0 w 84"/>
                <a:gd name="T35" fmla="*/ 154 h 251"/>
                <a:gd name="T36" fmla="*/ 1 w 84"/>
                <a:gd name="T37" fmla="*/ 214 h 251"/>
                <a:gd name="T38" fmla="*/ 2 w 84"/>
                <a:gd name="T39" fmla="*/ 236 h 251"/>
                <a:gd name="T40" fmla="*/ 4 w 84"/>
                <a:gd name="T41" fmla="*/ 244 h 251"/>
                <a:gd name="T42" fmla="*/ 4 w 84"/>
                <a:gd name="T43" fmla="*/ 244 h 251"/>
                <a:gd name="T44" fmla="*/ 8 w 84"/>
                <a:gd name="T45" fmla="*/ 245 h 251"/>
                <a:gd name="T46" fmla="*/ 16 w 84"/>
                <a:gd name="T47" fmla="*/ 248 h 251"/>
                <a:gd name="T48" fmla="*/ 41 w 84"/>
                <a:gd name="T49" fmla="*/ 251 h 251"/>
                <a:gd name="T50" fmla="*/ 65 w 84"/>
                <a:gd name="T51" fmla="*/ 251 h 251"/>
                <a:gd name="T52" fmla="*/ 75 w 84"/>
                <a:gd name="T53" fmla="*/ 249 h 251"/>
                <a:gd name="T54" fmla="*/ 79 w 84"/>
                <a:gd name="T55" fmla="*/ 248 h 251"/>
                <a:gd name="T56" fmla="*/ 79 w 84"/>
                <a:gd name="T57" fmla="*/ 248 h 251"/>
                <a:gd name="T58" fmla="*/ 80 w 84"/>
                <a:gd name="T59" fmla="*/ 244 h 251"/>
                <a:gd name="T60" fmla="*/ 82 w 84"/>
                <a:gd name="T61" fmla="*/ 238 h 251"/>
                <a:gd name="T62" fmla="*/ 83 w 84"/>
                <a:gd name="T63" fmla="*/ 218 h 251"/>
                <a:gd name="T64" fmla="*/ 84 w 84"/>
                <a:gd name="T65" fmla="*/ 158 h 251"/>
                <a:gd name="T66" fmla="*/ 83 w 84"/>
                <a:gd name="T67" fmla="*/ 67 h 251"/>
                <a:gd name="T68" fmla="*/ 83 w 84"/>
                <a:gd name="T69" fmla="*/ 67 h 251"/>
                <a:gd name="T70" fmla="*/ 82 w 84"/>
                <a:gd name="T71" fmla="*/ 63 h 251"/>
                <a:gd name="T72" fmla="*/ 79 w 84"/>
                <a:gd name="T73" fmla="*/ 59 h 251"/>
                <a:gd name="T74" fmla="*/ 69 w 84"/>
                <a:gd name="T75" fmla="*/ 48 h 251"/>
                <a:gd name="T76" fmla="*/ 56 w 84"/>
                <a:gd name="T77" fmla="*/ 34 h 251"/>
                <a:gd name="T78" fmla="*/ 56 w 84"/>
                <a:gd name="T79" fmla="*/ 23 h 251"/>
                <a:gd name="T80" fmla="*/ 56 w 84"/>
                <a:gd name="T81" fmla="*/ 23 h 251"/>
                <a:gd name="T82" fmla="*/ 56 w 84"/>
                <a:gd name="T83" fmla="*/ 23 h 251"/>
                <a:gd name="T84" fmla="*/ 56 w 84"/>
                <a:gd name="T85" fmla="*/ 22 h 251"/>
                <a:gd name="T86" fmla="*/ 56 w 84"/>
                <a:gd name="T87" fmla="*/ 19 h 251"/>
                <a:gd name="T88" fmla="*/ 56 w 84"/>
                <a:gd name="T89" fmla="*/ 19 h 251"/>
                <a:gd name="T90" fmla="*/ 57 w 84"/>
                <a:gd name="T91" fmla="*/ 14 h 251"/>
                <a:gd name="T92" fmla="*/ 57 w 84"/>
                <a:gd name="T93" fmla="*/ 8 h 251"/>
                <a:gd name="T94" fmla="*/ 56 w 84"/>
                <a:gd name="T95" fmla="*/ 3 h 251"/>
                <a:gd name="T96" fmla="*/ 56 w 84"/>
                <a:gd name="T97" fmla="*/ 3 h 251"/>
                <a:gd name="T98" fmla="*/ 42 w 84"/>
                <a:gd name="T99" fmla="*/ 0 h 251"/>
                <a:gd name="T100" fmla="*/ 32 w 84"/>
                <a:gd name="T101" fmla="*/ 0 h 251"/>
                <a:gd name="T102" fmla="*/ 28 w 84"/>
                <a:gd name="T103" fmla="*/ 2 h 251"/>
                <a:gd name="T104" fmla="*/ 27 w 84"/>
                <a:gd name="T105" fmla="*/ 3 h 251"/>
                <a:gd name="T106" fmla="*/ 27 w 84"/>
                <a:gd name="T107" fmla="*/ 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4" h="251">
                  <a:moveTo>
                    <a:pt x="27" y="3"/>
                  </a:moveTo>
                  <a:lnTo>
                    <a:pt x="27" y="3"/>
                  </a:lnTo>
                  <a:lnTo>
                    <a:pt x="25" y="6"/>
                  </a:lnTo>
                  <a:lnTo>
                    <a:pt x="27" y="8"/>
                  </a:lnTo>
                  <a:lnTo>
                    <a:pt x="27" y="11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5" y="18"/>
                  </a:lnTo>
                  <a:lnTo>
                    <a:pt x="25" y="25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17" y="43"/>
                  </a:lnTo>
                  <a:lnTo>
                    <a:pt x="9" y="50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9"/>
                  </a:lnTo>
                  <a:lnTo>
                    <a:pt x="1" y="91"/>
                  </a:lnTo>
                  <a:lnTo>
                    <a:pt x="0" y="154"/>
                  </a:lnTo>
                  <a:lnTo>
                    <a:pt x="1" y="214"/>
                  </a:lnTo>
                  <a:lnTo>
                    <a:pt x="2" y="236"/>
                  </a:lnTo>
                  <a:lnTo>
                    <a:pt x="4" y="244"/>
                  </a:lnTo>
                  <a:lnTo>
                    <a:pt x="4" y="244"/>
                  </a:lnTo>
                  <a:lnTo>
                    <a:pt x="8" y="245"/>
                  </a:lnTo>
                  <a:lnTo>
                    <a:pt x="16" y="248"/>
                  </a:lnTo>
                  <a:lnTo>
                    <a:pt x="41" y="251"/>
                  </a:lnTo>
                  <a:lnTo>
                    <a:pt x="65" y="251"/>
                  </a:lnTo>
                  <a:lnTo>
                    <a:pt x="75" y="249"/>
                  </a:lnTo>
                  <a:lnTo>
                    <a:pt x="79" y="248"/>
                  </a:lnTo>
                  <a:lnTo>
                    <a:pt x="79" y="248"/>
                  </a:lnTo>
                  <a:lnTo>
                    <a:pt x="80" y="244"/>
                  </a:lnTo>
                  <a:lnTo>
                    <a:pt x="82" y="238"/>
                  </a:lnTo>
                  <a:lnTo>
                    <a:pt x="83" y="218"/>
                  </a:lnTo>
                  <a:lnTo>
                    <a:pt x="84" y="158"/>
                  </a:lnTo>
                  <a:lnTo>
                    <a:pt x="83" y="67"/>
                  </a:lnTo>
                  <a:lnTo>
                    <a:pt x="83" y="67"/>
                  </a:lnTo>
                  <a:lnTo>
                    <a:pt x="82" y="63"/>
                  </a:lnTo>
                  <a:lnTo>
                    <a:pt x="79" y="59"/>
                  </a:lnTo>
                  <a:lnTo>
                    <a:pt x="69" y="48"/>
                  </a:lnTo>
                  <a:lnTo>
                    <a:pt x="56" y="34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2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7" y="14"/>
                  </a:lnTo>
                  <a:lnTo>
                    <a:pt x="57" y="8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99FE518-842F-94B8-ABF7-F717F9BA778C}"/>
              </a:ext>
            </a:extLst>
          </p:cNvPr>
          <p:cNvGrpSpPr/>
          <p:nvPr/>
        </p:nvGrpSpPr>
        <p:grpSpPr>
          <a:xfrm>
            <a:off x="4410834" y="3927886"/>
            <a:ext cx="919188" cy="2383359"/>
            <a:chOff x="2614667" y="3896767"/>
            <a:chExt cx="919188" cy="2383359"/>
          </a:xfrm>
        </p:grpSpPr>
        <p:sp>
          <p:nvSpPr>
            <p:cNvPr id="13" name="Freeform 23">
              <a:extLst>
                <a:ext uri="{FF2B5EF4-FFF2-40B4-BE49-F238E27FC236}">
                  <a16:creationId xmlns:a16="http://schemas.microsoft.com/office/drawing/2014/main" id="{95E3AC56-067D-288C-6BF8-F1E732987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4667" y="3943229"/>
              <a:ext cx="919188" cy="2336897"/>
            </a:xfrm>
            <a:custGeom>
              <a:avLst/>
              <a:gdLst>
                <a:gd name="T0" fmla="*/ 563 w 732"/>
                <a:gd name="T1" fmla="*/ 1251 h 1861"/>
                <a:gd name="T2" fmla="*/ 546 w 732"/>
                <a:gd name="T3" fmla="*/ 1015 h 1861"/>
                <a:gd name="T4" fmla="*/ 541 w 732"/>
                <a:gd name="T5" fmla="*/ 922 h 1861"/>
                <a:gd name="T6" fmla="*/ 583 w 732"/>
                <a:gd name="T7" fmla="*/ 785 h 1861"/>
                <a:gd name="T8" fmla="*/ 732 w 732"/>
                <a:gd name="T9" fmla="*/ 577 h 1861"/>
                <a:gd name="T10" fmla="*/ 563 w 732"/>
                <a:gd name="T11" fmla="*/ 380 h 1861"/>
                <a:gd name="T12" fmla="*/ 501 w 732"/>
                <a:gd name="T13" fmla="*/ 300 h 1861"/>
                <a:gd name="T14" fmla="*/ 486 w 732"/>
                <a:gd name="T15" fmla="*/ 265 h 1861"/>
                <a:gd name="T16" fmla="*/ 523 w 732"/>
                <a:gd name="T17" fmla="*/ 245 h 1861"/>
                <a:gd name="T18" fmla="*/ 546 w 732"/>
                <a:gd name="T19" fmla="*/ 215 h 1861"/>
                <a:gd name="T20" fmla="*/ 552 w 732"/>
                <a:gd name="T21" fmla="*/ 149 h 1861"/>
                <a:gd name="T22" fmla="*/ 519 w 732"/>
                <a:gd name="T23" fmla="*/ 89 h 1861"/>
                <a:gd name="T24" fmla="*/ 466 w 732"/>
                <a:gd name="T25" fmla="*/ 36 h 1861"/>
                <a:gd name="T26" fmla="*/ 468 w 732"/>
                <a:gd name="T27" fmla="*/ 24 h 1861"/>
                <a:gd name="T28" fmla="*/ 432 w 732"/>
                <a:gd name="T29" fmla="*/ 24 h 1861"/>
                <a:gd name="T30" fmla="*/ 403 w 732"/>
                <a:gd name="T31" fmla="*/ 36 h 1861"/>
                <a:gd name="T32" fmla="*/ 322 w 732"/>
                <a:gd name="T33" fmla="*/ 73 h 1861"/>
                <a:gd name="T34" fmla="*/ 293 w 732"/>
                <a:gd name="T35" fmla="*/ 89 h 1861"/>
                <a:gd name="T36" fmla="*/ 289 w 732"/>
                <a:gd name="T37" fmla="*/ 114 h 1861"/>
                <a:gd name="T38" fmla="*/ 270 w 732"/>
                <a:gd name="T39" fmla="*/ 121 h 1861"/>
                <a:gd name="T40" fmla="*/ 250 w 732"/>
                <a:gd name="T41" fmla="*/ 136 h 1861"/>
                <a:gd name="T42" fmla="*/ 240 w 732"/>
                <a:gd name="T43" fmla="*/ 160 h 1861"/>
                <a:gd name="T44" fmla="*/ 240 w 732"/>
                <a:gd name="T45" fmla="*/ 210 h 1861"/>
                <a:gd name="T46" fmla="*/ 278 w 732"/>
                <a:gd name="T47" fmla="*/ 226 h 1861"/>
                <a:gd name="T48" fmla="*/ 240 w 732"/>
                <a:gd name="T49" fmla="*/ 297 h 1861"/>
                <a:gd name="T50" fmla="*/ 150 w 732"/>
                <a:gd name="T51" fmla="*/ 282 h 1861"/>
                <a:gd name="T52" fmla="*/ 109 w 732"/>
                <a:gd name="T53" fmla="*/ 204 h 1861"/>
                <a:gd name="T54" fmla="*/ 229 w 732"/>
                <a:gd name="T55" fmla="*/ 100 h 1861"/>
                <a:gd name="T56" fmla="*/ 255 w 732"/>
                <a:gd name="T57" fmla="*/ 58 h 1861"/>
                <a:gd name="T58" fmla="*/ 227 w 732"/>
                <a:gd name="T59" fmla="*/ 41 h 1861"/>
                <a:gd name="T60" fmla="*/ 210 w 732"/>
                <a:gd name="T61" fmla="*/ 29 h 1861"/>
                <a:gd name="T62" fmla="*/ 186 w 732"/>
                <a:gd name="T63" fmla="*/ 7 h 1861"/>
                <a:gd name="T64" fmla="*/ 158 w 732"/>
                <a:gd name="T65" fmla="*/ 18 h 1861"/>
                <a:gd name="T66" fmla="*/ 87 w 732"/>
                <a:gd name="T67" fmla="*/ 67 h 1861"/>
                <a:gd name="T68" fmla="*/ 0 w 732"/>
                <a:gd name="T69" fmla="*/ 277 h 1861"/>
                <a:gd name="T70" fmla="*/ 16 w 732"/>
                <a:gd name="T71" fmla="*/ 314 h 1861"/>
                <a:gd name="T72" fmla="*/ 176 w 732"/>
                <a:gd name="T73" fmla="*/ 455 h 1861"/>
                <a:gd name="T74" fmla="*/ 158 w 732"/>
                <a:gd name="T75" fmla="*/ 889 h 1861"/>
                <a:gd name="T76" fmla="*/ 262 w 732"/>
                <a:gd name="T77" fmla="*/ 1322 h 1861"/>
                <a:gd name="T78" fmla="*/ 332 w 732"/>
                <a:gd name="T79" fmla="*/ 1633 h 1861"/>
                <a:gd name="T80" fmla="*/ 289 w 732"/>
                <a:gd name="T81" fmla="*/ 1705 h 1861"/>
                <a:gd name="T82" fmla="*/ 258 w 732"/>
                <a:gd name="T83" fmla="*/ 1696 h 1861"/>
                <a:gd name="T84" fmla="*/ 276 w 732"/>
                <a:gd name="T85" fmla="*/ 1720 h 1861"/>
                <a:gd name="T86" fmla="*/ 269 w 732"/>
                <a:gd name="T87" fmla="*/ 1724 h 1861"/>
                <a:gd name="T88" fmla="*/ 229 w 732"/>
                <a:gd name="T89" fmla="*/ 1748 h 1861"/>
                <a:gd name="T90" fmla="*/ 196 w 732"/>
                <a:gd name="T91" fmla="*/ 1776 h 1861"/>
                <a:gd name="T92" fmla="*/ 218 w 732"/>
                <a:gd name="T93" fmla="*/ 1815 h 1861"/>
                <a:gd name="T94" fmla="*/ 415 w 732"/>
                <a:gd name="T95" fmla="*/ 1793 h 1861"/>
                <a:gd name="T96" fmla="*/ 438 w 732"/>
                <a:gd name="T97" fmla="*/ 1745 h 1861"/>
                <a:gd name="T98" fmla="*/ 421 w 732"/>
                <a:gd name="T99" fmla="*/ 1694 h 1861"/>
                <a:gd name="T100" fmla="*/ 404 w 732"/>
                <a:gd name="T101" fmla="*/ 1434 h 1861"/>
                <a:gd name="T102" fmla="*/ 473 w 732"/>
                <a:gd name="T103" fmla="*/ 1639 h 1861"/>
                <a:gd name="T104" fmla="*/ 467 w 732"/>
                <a:gd name="T105" fmla="*/ 1741 h 1861"/>
                <a:gd name="T106" fmla="*/ 437 w 732"/>
                <a:gd name="T107" fmla="*/ 1837 h 1861"/>
                <a:gd name="T108" fmla="*/ 498 w 732"/>
                <a:gd name="T109" fmla="*/ 1861 h 1861"/>
                <a:gd name="T110" fmla="*/ 568 w 732"/>
                <a:gd name="T111" fmla="*/ 1837 h 1861"/>
                <a:gd name="T112" fmla="*/ 567 w 732"/>
                <a:gd name="T113" fmla="*/ 1744 h 1861"/>
                <a:gd name="T114" fmla="*/ 557 w 732"/>
                <a:gd name="T115" fmla="*/ 1711 h 1861"/>
                <a:gd name="T116" fmla="*/ 557 w 732"/>
                <a:gd name="T117" fmla="*/ 1607 h 1861"/>
                <a:gd name="T118" fmla="*/ 524 w 732"/>
                <a:gd name="T119" fmla="*/ 1349 h 1861"/>
                <a:gd name="T120" fmla="*/ 557 w 732"/>
                <a:gd name="T121" fmla="*/ 577 h 1861"/>
                <a:gd name="T122" fmla="*/ 561 w 732"/>
                <a:gd name="T123" fmla="*/ 664 h 1861"/>
                <a:gd name="T124" fmla="*/ 508 w 732"/>
                <a:gd name="T125" fmla="*/ 664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2" h="1861">
                  <a:moveTo>
                    <a:pt x="557" y="1344"/>
                  </a:moveTo>
                  <a:lnTo>
                    <a:pt x="557" y="1344"/>
                  </a:lnTo>
                  <a:lnTo>
                    <a:pt x="557" y="1344"/>
                  </a:lnTo>
                  <a:lnTo>
                    <a:pt x="557" y="1349"/>
                  </a:lnTo>
                  <a:lnTo>
                    <a:pt x="557" y="1344"/>
                  </a:lnTo>
                  <a:lnTo>
                    <a:pt x="557" y="1344"/>
                  </a:lnTo>
                  <a:close/>
                  <a:moveTo>
                    <a:pt x="524" y="1349"/>
                  </a:moveTo>
                  <a:lnTo>
                    <a:pt x="557" y="1344"/>
                  </a:lnTo>
                  <a:lnTo>
                    <a:pt x="563" y="1251"/>
                  </a:lnTo>
                  <a:lnTo>
                    <a:pt x="563" y="1251"/>
                  </a:lnTo>
                  <a:lnTo>
                    <a:pt x="564" y="1203"/>
                  </a:lnTo>
                  <a:lnTo>
                    <a:pt x="564" y="1162"/>
                  </a:lnTo>
                  <a:lnTo>
                    <a:pt x="563" y="1127"/>
                  </a:lnTo>
                  <a:lnTo>
                    <a:pt x="560" y="1096"/>
                  </a:lnTo>
                  <a:lnTo>
                    <a:pt x="556" y="1071"/>
                  </a:lnTo>
                  <a:lnTo>
                    <a:pt x="553" y="1049"/>
                  </a:lnTo>
                  <a:lnTo>
                    <a:pt x="546" y="1015"/>
                  </a:lnTo>
                  <a:lnTo>
                    <a:pt x="546" y="1015"/>
                  </a:lnTo>
                  <a:lnTo>
                    <a:pt x="539" y="986"/>
                  </a:lnTo>
                  <a:lnTo>
                    <a:pt x="533" y="959"/>
                  </a:lnTo>
                  <a:lnTo>
                    <a:pt x="526" y="937"/>
                  </a:lnTo>
                  <a:lnTo>
                    <a:pt x="524" y="930"/>
                  </a:lnTo>
                  <a:lnTo>
                    <a:pt x="524" y="927"/>
                  </a:lnTo>
                  <a:lnTo>
                    <a:pt x="524" y="927"/>
                  </a:lnTo>
                  <a:lnTo>
                    <a:pt x="527" y="925"/>
                  </a:lnTo>
                  <a:lnTo>
                    <a:pt x="533" y="923"/>
                  </a:lnTo>
                  <a:lnTo>
                    <a:pt x="541" y="922"/>
                  </a:lnTo>
                  <a:lnTo>
                    <a:pt x="519" y="834"/>
                  </a:lnTo>
                  <a:lnTo>
                    <a:pt x="519" y="834"/>
                  </a:lnTo>
                  <a:lnTo>
                    <a:pt x="529" y="827"/>
                  </a:lnTo>
                  <a:lnTo>
                    <a:pt x="539" y="819"/>
                  </a:lnTo>
                  <a:lnTo>
                    <a:pt x="552" y="812"/>
                  </a:lnTo>
                  <a:lnTo>
                    <a:pt x="552" y="812"/>
                  </a:lnTo>
                  <a:lnTo>
                    <a:pt x="564" y="804"/>
                  </a:lnTo>
                  <a:lnTo>
                    <a:pt x="574" y="795"/>
                  </a:lnTo>
                  <a:lnTo>
                    <a:pt x="583" y="785"/>
                  </a:lnTo>
                  <a:lnTo>
                    <a:pt x="596" y="774"/>
                  </a:lnTo>
                  <a:lnTo>
                    <a:pt x="596" y="774"/>
                  </a:lnTo>
                  <a:lnTo>
                    <a:pt x="600" y="770"/>
                  </a:lnTo>
                  <a:lnTo>
                    <a:pt x="605" y="762"/>
                  </a:lnTo>
                  <a:lnTo>
                    <a:pt x="620" y="738"/>
                  </a:lnTo>
                  <a:lnTo>
                    <a:pt x="660" y="673"/>
                  </a:lnTo>
                  <a:lnTo>
                    <a:pt x="710" y="582"/>
                  </a:lnTo>
                  <a:lnTo>
                    <a:pt x="732" y="577"/>
                  </a:lnTo>
                  <a:lnTo>
                    <a:pt x="732" y="577"/>
                  </a:lnTo>
                  <a:lnTo>
                    <a:pt x="676" y="503"/>
                  </a:lnTo>
                  <a:lnTo>
                    <a:pt x="635" y="451"/>
                  </a:lnTo>
                  <a:lnTo>
                    <a:pt x="620" y="433"/>
                  </a:lnTo>
                  <a:lnTo>
                    <a:pt x="612" y="423"/>
                  </a:lnTo>
                  <a:lnTo>
                    <a:pt x="612" y="423"/>
                  </a:lnTo>
                  <a:lnTo>
                    <a:pt x="587" y="404"/>
                  </a:lnTo>
                  <a:lnTo>
                    <a:pt x="574" y="392"/>
                  </a:lnTo>
                  <a:lnTo>
                    <a:pt x="567" y="385"/>
                  </a:lnTo>
                  <a:lnTo>
                    <a:pt x="563" y="380"/>
                  </a:lnTo>
                  <a:lnTo>
                    <a:pt x="563" y="380"/>
                  </a:lnTo>
                  <a:lnTo>
                    <a:pt x="546" y="352"/>
                  </a:lnTo>
                  <a:lnTo>
                    <a:pt x="537" y="338"/>
                  </a:lnTo>
                  <a:lnTo>
                    <a:pt x="530" y="330"/>
                  </a:lnTo>
                  <a:lnTo>
                    <a:pt x="530" y="330"/>
                  </a:lnTo>
                  <a:lnTo>
                    <a:pt x="523" y="323"/>
                  </a:lnTo>
                  <a:lnTo>
                    <a:pt x="515" y="314"/>
                  </a:lnTo>
                  <a:lnTo>
                    <a:pt x="507" y="304"/>
                  </a:lnTo>
                  <a:lnTo>
                    <a:pt x="501" y="300"/>
                  </a:lnTo>
                  <a:lnTo>
                    <a:pt x="497" y="297"/>
                  </a:lnTo>
                  <a:lnTo>
                    <a:pt x="497" y="297"/>
                  </a:lnTo>
                  <a:lnTo>
                    <a:pt x="485" y="292"/>
                  </a:lnTo>
                  <a:lnTo>
                    <a:pt x="481" y="292"/>
                  </a:lnTo>
                  <a:lnTo>
                    <a:pt x="442" y="281"/>
                  </a:lnTo>
                  <a:lnTo>
                    <a:pt x="475" y="270"/>
                  </a:lnTo>
                  <a:lnTo>
                    <a:pt x="475" y="270"/>
                  </a:lnTo>
                  <a:lnTo>
                    <a:pt x="483" y="267"/>
                  </a:lnTo>
                  <a:lnTo>
                    <a:pt x="486" y="265"/>
                  </a:lnTo>
                  <a:lnTo>
                    <a:pt x="497" y="270"/>
                  </a:lnTo>
                  <a:lnTo>
                    <a:pt x="508" y="254"/>
                  </a:lnTo>
                  <a:lnTo>
                    <a:pt x="508" y="254"/>
                  </a:lnTo>
                  <a:lnTo>
                    <a:pt x="514" y="256"/>
                  </a:lnTo>
                  <a:lnTo>
                    <a:pt x="516" y="259"/>
                  </a:lnTo>
                  <a:lnTo>
                    <a:pt x="519" y="259"/>
                  </a:lnTo>
                  <a:lnTo>
                    <a:pt x="519" y="259"/>
                  </a:lnTo>
                  <a:lnTo>
                    <a:pt x="520" y="254"/>
                  </a:lnTo>
                  <a:lnTo>
                    <a:pt x="523" y="245"/>
                  </a:lnTo>
                  <a:lnTo>
                    <a:pt x="527" y="236"/>
                  </a:lnTo>
                  <a:lnTo>
                    <a:pt x="529" y="233"/>
                  </a:lnTo>
                  <a:lnTo>
                    <a:pt x="530" y="232"/>
                  </a:lnTo>
                  <a:lnTo>
                    <a:pt x="530" y="232"/>
                  </a:lnTo>
                  <a:lnTo>
                    <a:pt x="534" y="229"/>
                  </a:lnTo>
                  <a:lnTo>
                    <a:pt x="539" y="225"/>
                  </a:lnTo>
                  <a:lnTo>
                    <a:pt x="544" y="219"/>
                  </a:lnTo>
                  <a:lnTo>
                    <a:pt x="546" y="215"/>
                  </a:lnTo>
                  <a:lnTo>
                    <a:pt x="546" y="215"/>
                  </a:lnTo>
                  <a:lnTo>
                    <a:pt x="550" y="199"/>
                  </a:lnTo>
                  <a:lnTo>
                    <a:pt x="552" y="189"/>
                  </a:lnTo>
                  <a:lnTo>
                    <a:pt x="552" y="182"/>
                  </a:lnTo>
                  <a:lnTo>
                    <a:pt x="552" y="182"/>
                  </a:lnTo>
                  <a:lnTo>
                    <a:pt x="550" y="176"/>
                  </a:lnTo>
                  <a:lnTo>
                    <a:pt x="550" y="166"/>
                  </a:lnTo>
                  <a:lnTo>
                    <a:pt x="550" y="156"/>
                  </a:lnTo>
                  <a:lnTo>
                    <a:pt x="552" y="149"/>
                  </a:lnTo>
                  <a:lnTo>
                    <a:pt x="552" y="149"/>
                  </a:lnTo>
                  <a:lnTo>
                    <a:pt x="553" y="144"/>
                  </a:lnTo>
                  <a:lnTo>
                    <a:pt x="555" y="136"/>
                  </a:lnTo>
                  <a:lnTo>
                    <a:pt x="553" y="128"/>
                  </a:lnTo>
                  <a:lnTo>
                    <a:pt x="552" y="122"/>
                  </a:lnTo>
                  <a:lnTo>
                    <a:pt x="552" y="122"/>
                  </a:lnTo>
                  <a:lnTo>
                    <a:pt x="545" y="115"/>
                  </a:lnTo>
                  <a:lnTo>
                    <a:pt x="535" y="104"/>
                  </a:lnTo>
                  <a:lnTo>
                    <a:pt x="519" y="89"/>
                  </a:lnTo>
                  <a:lnTo>
                    <a:pt x="519" y="89"/>
                  </a:lnTo>
                  <a:lnTo>
                    <a:pt x="501" y="76"/>
                  </a:lnTo>
                  <a:lnTo>
                    <a:pt x="490" y="66"/>
                  </a:lnTo>
                  <a:lnTo>
                    <a:pt x="486" y="62"/>
                  </a:lnTo>
                  <a:lnTo>
                    <a:pt x="486" y="62"/>
                  </a:lnTo>
                  <a:lnTo>
                    <a:pt x="489" y="54"/>
                  </a:lnTo>
                  <a:lnTo>
                    <a:pt x="492" y="45"/>
                  </a:lnTo>
                  <a:lnTo>
                    <a:pt x="492" y="45"/>
                  </a:lnTo>
                  <a:lnTo>
                    <a:pt x="477" y="40"/>
                  </a:lnTo>
                  <a:lnTo>
                    <a:pt x="466" y="36"/>
                  </a:lnTo>
                  <a:lnTo>
                    <a:pt x="459" y="34"/>
                  </a:lnTo>
                  <a:lnTo>
                    <a:pt x="459" y="34"/>
                  </a:lnTo>
                  <a:lnTo>
                    <a:pt x="460" y="33"/>
                  </a:lnTo>
                  <a:lnTo>
                    <a:pt x="467" y="30"/>
                  </a:lnTo>
                  <a:lnTo>
                    <a:pt x="474" y="26"/>
                  </a:lnTo>
                  <a:lnTo>
                    <a:pt x="475" y="25"/>
                  </a:lnTo>
                  <a:lnTo>
                    <a:pt x="475" y="24"/>
                  </a:lnTo>
                  <a:lnTo>
                    <a:pt x="475" y="24"/>
                  </a:lnTo>
                  <a:lnTo>
                    <a:pt x="468" y="24"/>
                  </a:lnTo>
                  <a:lnTo>
                    <a:pt x="459" y="26"/>
                  </a:lnTo>
                  <a:lnTo>
                    <a:pt x="449" y="29"/>
                  </a:lnTo>
                  <a:lnTo>
                    <a:pt x="442" y="29"/>
                  </a:lnTo>
                  <a:lnTo>
                    <a:pt x="442" y="29"/>
                  </a:lnTo>
                  <a:lnTo>
                    <a:pt x="438" y="28"/>
                  </a:lnTo>
                  <a:lnTo>
                    <a:pt x="436" y="29"/>
                  </a:lnTo>
                  <a:lnTo>
                    <a:pt x="432" y="29"/>
                  </a:lnTo>
                  <a:lnTo>
                    <a:pt x="432" y="29"/>
                  </a:lnTo>
                  <a:lnTo>
                    <a:pt x="432" y="24"/>
                  </a:lnTo>
                  <a:lnTo>
                    <a:pt x="433" y="21"/>
                  </a:lnTo>
                  <a:lnTo>
                    <a:pt x="432" y="18"/>
                  </a:lnTo>
                  <a:lnTo>
                    <a:pt x="432" y="18"/>
                  </a:lnTo>
                  <a:lnTo>
                    <a:pt x="429" y="18"/>
                  </a:lnTo>
                  <a:lnTo>
                    <a:pt x="426" y="18"/>
                  </a:lnTo>
                  <a:lnTo>
                    <a:pt x="415" y="24"/>
                  </a:lnTo>
                  <a:lnTo>
                    <a:pt x="415" y="24"/>
                  </a:lnTo>
                  <a:lnTo>
                    <a:pt x="410" y="29"/>
                  </a:lnTo>
                  <a:lnTo>
                    <a:pt x="403" y="36"/>
                  </a:lnTo>
                  <a:lnTo>
                    <a:pt x="397" y="43"/>
                  </a:lnTo>
                  <a:lnTo>
                    <a:pt x="393" y="45"/>
                  </a:lnTo>
                  <a:lnTo>
                    <a:pt x="393" y="45"/>
                  </a:lnTo>
                  <a:lnTo>
                    <a:pt x="367" y="54"/>
                  </a:lnTo>
                  <a:lnTo>
                    <a:pt x="339" y="62"/>
                  </a:lnTo>
                  <a:lnTo>
                    <a:pt x="339" y="62"/>
                  </a:lnTo>
                  <a:lnTo>
                    <a:pt x="329" y="66"/>
                  </a:lnTo>
                  <a:lnTo>
                    <a:pt x="325" y="69"/>
                  </a:lnTo>
                  <a:lnTo>
                    <a:pt x="322" y="73"/>
                  </a:lnTo>
                  <a:lnTo>
                    <a:pt x="322" y="73"/>
                  </a:lnTo>
                  <a:lnTo>
                    <a:pt x="322" y="78"/>
                  </a:lnTo>
                  <a:lnTo>
                    <a:pt x="321" y="84"/>
                  </a:lnTo>
                  <a:lnTo>
                    <a:pt x="319" y="86"/>
                  </a:lnTo>
                  <a:lnTo>
                    <a:pt x="318" y="88"/>
                  </a:lnTo>
                  <a:lnTo>
                    <a:pt x="315" y="89"/>
                  </a:lnTo>
                  <a:lnTo>
                    <a:pt x="311" y="89"/>
                  </a:lnTo>
                  <a:lnTo>
                    <a:pt x="311" y="89"/>
                  </a:lnTo>
                  <a:lnTo>
                    <a:pt x="293" y="89"/>
                  </a:lnTo>
                  <a:lnTo>
                    <a:pt x="284" y="89"/>
                  </a:lnTo>
                  <a:lnTo>
                    <a:pt x="284" y="89"/>
                  </a:lnTo>
                  <a:lnTo>
                    <a:pt x="287" y="93"/>
                  </a:lnTo>
                  <a:lnTo>
                    <a:pt x="289" y="97"/>
                  </a:lnTo>
                  <a:lnTo>
                    <a:pt x="289" y="100"/>
                  </a:lnTo>
                  <a:lnTo>
                    <a:pt x="289" y="100"/>
                  </a:lnTo>
                  <a:lnTo>
                    <a:pt x="289" y="104"/>
                  </a:lnTo>
                  <a:lnTo>
                    <a:pt x="291" y="111"/>
                  </a:lnTo>
                  <a:lnTo>
                    <a:pt x="289" y="114"/>
                  </a:lnTo>
                  <a:lnTo>
                    <a:pt x="289" y="115"/>
                  </a:lnTo>
                  <a:lnTo>
                    <a:pt x="287" y="117"/>
                  </a:lnTo>
                  <a:lnTo>
                    <a:pt x="284" y="117"/>
                  </a:lnTo>
                  <a:lnTo>
                    <a:pt x="284" y="117"/>
                  </a:lnTo>
                  <a:lnTo>
                    <a:pt x="272" y="114"/>
                  </a:lnTo>
                  <a:lnTo>
                    <a:pt x="268" y="114"/>
                  </a:lnTo>
                  <a:lnTo>
                    <a:pt x="268" y="117"/>
                  </a:lnTo>
                  <a:lnTo>
                    <a:pt x="268" y="117"/>
                  </a:lnTo>
                  <a:lnTo>
                    <a:pt x="270" y="121"/>
                  </a:lnTo>
                  <a:lnTo>
                    <a:pt x="273" y="125"/>
                  </a:lnTo>
                  <a:lnTo>
                    <a:pt x="273" y="126"/>
                  </a:lnTo>
                  <a:lnTo>
                    <a:pt x="273" y="129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8" y="133"/>
                  </a:lnTo>
                  <a:lnTo>
                    <a:pt x="259" y="136"/>
                  </a:lnTo>
                  <a:lnTo>
                    <a:pt x="254" y="136"/>
                  </a:lnTo>
                  <a:lnTo>
                    <a:pt x="250" y="136"/>
                  </a:lnTo>
                  <a:lnTo>
                    <a:pt x="246" y="139"/>
                  </a:lnTo>
                  <a:lnTo>
                    <a:pt x="246" y="139"/>
                  </a:lnTo>
                  <a:lnTo>
                    <a:pt x="240" y="145"/>
                  </a:lnTo>
                  <a:lnTo>
                    <a:pt x="239" y="147"/>
                  </a:lnTo>
                  <a:lnTo>
                    <a:pt x="240" y="149"/>
                  </a:lnTo>
                  <a:lnTo>
                    <a:pt x="240" y="149"/>
                  </a:lnTo>
                  <a:lnTo>
                    <a:pt x="242" y="152"/>
                  </a:lnTo>
                  <a:lnTo>
                    <a:pt x="243" y="154"/>
                  </a:lnTo>
                  <a:lnTo>
                    <a:pt x="240" y="160"/>
                  </a:lnTo>
                  <a:lnTo>
                    <a:pt x="240" y="160"/>
                  </a:lnTo>
                  <a:lnTo>
                    <a:pt x="233" y="174"/>
                  </a:lnTo>
                  <a:lnTo>
                    <a:pt x="231" y="181"/>
                  </a:lnTo>
                  <a:lnTo>
                    <a:pt x="229" y="188"/>
                  </a:lnTo>
                  <a:lnTo>
                    <a:pt x="229" y="188"/>
                  </a:lnTo>
                  <a:lnTo>
                    <a:pt x="231" y="193"/>
                  </a:lnTo>
                  <a:lnTo>
                    <a:pt x="232" y="200"/>
                  </a:lnTo>
                  <a:lnTo>
                    <a:pt x="236" y="206"/>
                  </a:lnTo>
                  <a:lnTo>
                    <a:pt x="240" y="210"/>
                  </a:lnTo>
                  <a:lnTo>
                    <a:pt x="240" y="210"/>
                  </a:lnTo>
                  <a:lnTo>
                    <a:pt x="244" y="211"/>
                  </a:lnTo>
                  <a:lnTo>
                    <a:pt x="250" y="212"/>
                  </a:lnTo>
                  <a:lnTo>
                    <a:pt x="262" y="215"/>
                  </a:lnTo>
                  <a:lnTo>
                    <a:pt x="268" y="217"/>
                  </a:lnTo>
                  <a:lnTo>
                    <a:pt x="273" y="219"/>
                  </a:lnTo>
                  <a:lnTo>
                    <a:pt x="277" y="222"/>
                  </a:lnTo>
                  <a:lnTo>
                    <a:pt x="278" y="226"/>
                  </a:lnTo>
                  <a:lnTo>
                    <a:pt x="278" y="226"/>
                  </a:lnTo>
                  <a:lnTo>
                    <a:pt x="278" y="265"/>
                  </a:lnTo>
                  <a:lnTo>
                    <a:pt x="278" y="297"/>
                  </a:lnTo>
                  <a:lnTo>
                    <a:pt x="278" y="297"/>
                  </a:lnTo>
                  <a:lnTo>
                    <a:pt x="278" y="302"/>
                  </a:lnTo>
                  <a:lnTo>
                    <a:pt x="278" y="303"/>
                  </a:lnTo>
                  <a:lnTo>
                    <a:pt x="274" y="304"/>
                  </a:lnTo>
                  <a:lnTo>
                    <a:pt x="268" y="303"/>
                  </a:lnTo>
                  <a:lnTo>
                    <a:pt x="268" y="303"/>
                  </a:lnTo>
                  <a:lnTo>
                    <a:pt x="240" y="297"/>
                  </a:lnTo>
                  <a:lnTo>
                    <a:pt x="213" y="292"/>
                  </a:lnTo>
                  <a:lnTo>
                    <a:pt x="213" y="292"/>
                  </a:lnTo>
                  <a:lnTo>
                    <a:pt x="202" y="292"/>
                  </a:lnTo>
                  <a:lnTo>
                    <a:pt x="188" y="291"/>
                  </a:lnTo>
                  <a:lnTo>
                    <a:pt x="173" y="291"/>
                  </a:lnTo>
                  <a:lnTo>
                    <a:pt x="165" y="289"/>
                  </a:lnTo>
                  <a:lnTo>
                    <a:pt x="158" y="286"/>
                  </a:lnTo>
                  <a:lnTo>
                    <a:pt x="158" y="286"/>
                  </a:lnTo>
                  <a:lnTo>
                    <a:pt x="150" y="282"/>
                  </a:lnTo>
                  <a:lnTo>
                    <a:pt x="142" y="278"/>
                  </a:lnTo>
                  <a:lnTo>
                    <a:pt x="127" y="267"/>
                  </a:lnTo>
                  <a:lnTo>
                    <a:pt x="109" y="254"/>
                  </a:lnTo>
                  <a:lnTo>
                    <a:pt x="109" y="254"/>
                  </a:lnTo>
                  <a:lnTo>
                    <a:pt x="110" y="230"/>
                  </a:lnTo>
                  <a:lnTo>
                    <a:pt x="110" y="212"/>
                  </a:lnTo>
                  <a:lnTo>
                    <a:pt x="110" y="207"/>
                  </a:lnTo>
                  <a:lnTo>
                    <a:pt x="109" y="204"/>
                  </a:lnTo>
                  <a:lnTo>
                    <a:pt x="109" y="204"/>
                  </a:lnTo>
                  <a:lnTo>
                    <a:pt x="109" y="200"/>
                  </a:lnTo>
                  <a:lnTo>
                    <a:pt x="110" y="191"/>
                  </a:lnTo>
                  <a:lnTo>
                    <a:pt x="116" y="162"/>
                  </a:lnTo>
                  <a:lnTo>
                    <a:pt x="125" y="122"/>
                  </a:lnTo>
                  <a:lnTo>
                    <a:pt x="125" y="122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214" y="106"/>
                  </a:lnTo>
                  <a:lnTo>
                    <a:pt x="229" y="100"/>
                  </a:lnTo>
                  <a:lnTo>
                    <a:pt x="229" y="100"/>
                  </a:lnTo>
                  <a:lnTo>
                    <a:pt x="240" y="84"/>
                  </a:lnTo>
                  <a:lnTo>
                    <a:pt x="248" y="70"/>
                  </a:lnTo>
                  <a:lnTo>
                    <a:pt x="250" y="66"/>
                  </a:lnTo>
                  <a:lnTo>
                    <a:pt x="251" y="62"/>
                  </a:lnTo>
                  <a:lnTo>
                    <a:pt x="251" y="62"/>
                  </a:lnTo>
                  <a:lnTo>
                    <a:pt x="252" y="59"/>
                  </a:lnTo>
                  <a:lnTo>
                    <a:pt x="254" y="58"/>
                  </a:lnTo>
                  <a:lnTo>
                    <a:pt x="255" y="58"/>
                  </a:lnTo>
                  <a:lnTo>
                    <a:pt x="255" y="58"/>
                  </a:lnTo>
                  <a:lnTo>
                    <a:pt x="251" y="56"/>
                  </a:lnTo>
                  <a:lnTo>
                    <a:pt x="251" y="56"/>
                  </a:lnTo>
                  <a:lnTo>
                    <a:pt x="247" y="56"/>
                  </a:lnTo>
                  <a:lnTo>
                    <a:pt x="247" y="56"/>
                  </a:lnTo>
                  <a:lnTo>
                    <a:pt x="240" y="51"/>
                  </a:lnTo>
                  <a:lnTo>
                    <a:pt x="240" y="51"/>
                  </a:lnTo>
                  <a:lnTo>
                    <a:pt x="229" y="43"/>
                  </a:lnTo>
                  <a:lnTo>
                    <a:pt x="227" y="41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0" y="40"/>
                  </a:lnTo>
                  <a:lnTo>
                    <a:pt x="217" y="41"/>
                  </a:lnTo>
                  <a:lnTo>
                    <a:pt x="216" y="41"/>
                  </a:lnTo>
                  <a:lnTo>
                    <a:pt x="213" y="40"/>
                  </a:lnTo>
                  <a:lnTo>
                    <a:pt x="213" y="40"/>
                  </a:lnTo>
                  <a:lnTo>
                    <a:pt x="211" y="36"/>
                  </a:lnTo>
                  <a:lnTo>
                    <a:pt x="210" y="29"/>
                  </a:lnTo>
                  <a:lnTo>
                    <a:pt x="210" y="25"/>
                  </a:lnTo>
                  <a:lnTo>
                    <a:pt x="209" y="24"/>
                  </a:lnTo>
                  <a:lnTo>
                    <a:pt x="207" y="24"/>
                  </a:lnTo>
                  <a:lnTo>
                    <a:pt x="207" y="24"/>
                  </a:lnTo>
                  <a:lnTo>
                    <a:pt x="205" y="24"/>
                  </a:lnTo>
                  <a:lnTo>
                    <a:pt x="202" y="22"/>
                  </a:lnTo>
                  <a:lnTo>
                    <a:pt x="195" y="17"/>
                  </a:lnTo>
                  <a:lnTo>
                    <a:pt x="190" y="11"/>
                  </a:lnTo>
                  <a:lnTo>
                    <a:pt x="186" y="7"/>
                  </a:lnTo>
                  <a:lnTo>
                    <a:pt x="186" y="7"/>
                  </a:lnTo>
                  <a:lnTo>
                    <a:pt x="184" y="4"/>
                  </a:lnTo>
                  <a:lnTo>
                    <a:pt x="181" y="2"/>
                  </a:lnTo>
                  <a:lnTo>
                    <a:pt x="179" y="0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66" y="11"/>
                  </a:lnTo>
                  <a:lnTo>
                    <a:pt x="162" y="15"/>
                  </a:lnTo>
                  <a:lnTo>
                    <a:pt x="158" y="18"/>
                  </a:lnTo>
                  <a:lnTo>
                    <a:pt x="158" y="18"/>
                  </a:lnTo>
                  <a:lnTo>
                    <a:pt x="143" y="22"/>
                  </a:lnTo>
                  <a:lnTo>
                    <a:pt x="125" y="29"/>
                  </a:lnTo>
                  <a:lnTo>
                    <a:pt x="125" y="29"/>
                  </a:lnTo>
                  <a:lnTo>
                    <a:pt x="119" y="33"/>
                  </a:lnTo>
                  <a:lnTo>
                    <a:pt x="112" y="39"/>
                  </a:lnTo>
                  <a:lnTo>
                    <a:pt x="101" y="50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58" y="103"/>
                  </a:lnTo>
                  <a:lnTo>
                    <a:pt x="43" y="122"/>
                  </a:lnTo>
                  <a:lnTo>
                    <a:pt x="43" y="122"/>
                  </a:lnTo>
                  <a:lnTo>
                    <a:pt x="35" y="149"/>
                  </a:lnTo>
                  <a:lnTo>
                    <a:pt x="22" y="200"/>
                  </a:lnTo>
                  <a:lnTo>
                    <a:pt x="6" y="252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0" y="277"/>
                  </a:lnTo>
                  <a:lnTo>
                    <a:pt x="0" y="278"/>
                  </a:lnTo>
                  <a:lnTo>
                    <a:pt x="2" y="285"/>
                  </a:lnTo>
                  <a:lnTo>
                    <a:pt x="5" y="292"/>
                  </a:lnTo>
                  <a:lnTo>
                    <a:pt x="5" y="295"/>
                  </a:lnTo>
                  <a:lnTo>
                    <a:pt x="5" y="297"/>
                  </a:lnTo>
                  <a:lnTo>
                    <a:pt x="5" y="297"/>
                  </a:lnTo>
                  <a:lnTo>
                    <a:pt x="5" y="300"/>
                  </a:lnTo>
                  <a:lnTo>
                    <a:pt x="8" y="304"/>
                  </a:lnTo>
                  <a:lnTo>
                    <a:pt x="16" y="314"/>
                  </a:lnTo>
                  <a:lnTo>
                    <a:pt x="27" y="325"/>
                  </a:lnTo>
                  <a:lnTo>
                    <a:pt x="16" y="374"/>
                  </a:lnTo>
                  <a:lnTo>
                    <a:pt x="16" y="374"/>
                  </a:lnTo>
                  <a:lnTo>
                    <a:pt x="90" y="407"/>
                  </a:lnTo>
                  <a:lnTo>
                    <a:pt x="143" y="432"/>
                  </a:lnTo>
                  <a:lnTo>
                    <a:pt x="161" y="440"/>
                  </a:lnTo>
                  <a:lnTo>
                    <a:pt x="169" y="445"/>
                  </a:lnTo>
                  <a:lnTo>
                    <a:pt x="169" y="445"/>
                  </a:lnTo>
                  <a:lnTo>
                    <a:pt x="176" y="455"/>
                  </a:lnTo>
                  <a:lnTo>
                    <a:pt x="183" y="469"/>
                  </a:lnTo>
                  <a:lnTo>
                    <a:pt x="190" y="482"/>
                  </a:lnTo>
                  <a:lnTo>
                    <a:pt x="191" y="486"/>
                  </a:lnTo>
                  <a:lnTo>
                    <a:pt x="191" y="489"/>
                  </a:lnTo>
                  <a:lnTo>
                    <a:pt x="191" y="489"/>
                  </a:lnTo>
                  <a:lnTo>
                    <a:pt x="190" y="523"/>
                  </a:lnTo>
                  <a:lnTo>
                    <a:pt x="191" y="595"/>
                  </a:lnTo>
                  <a:lnTo>
                    <a:pt x="191" y="697"/>
                  </a:lnTo>
                  <a:lnTo>
                    <a:pt x="158" y="889"/>
                  </a:lnTo>
                  <a:lnTo>
                    <a:pt x="180" y="889"/>
                  </a:lnTo>
                  <a:lnTo>
                    <a:pt x="180" y="889"/>
                  </a:lnTo>
                  <a:lnTo>
                    <a:pt x="175" y="1014"/>
                  </a:lnTo>
                  <a:lnTo>
                    <a:pt x="170" y="1103"/>
                  </a:lnTo>
                  <a:lnTo>
                    <a:pt x="169" y="1152"/>
                  </a:lnTo>
                  <a:lnTo>
                    <a:pt x="169" y="1152"/>
                  </a:lnTo>
                  <a:lnTo>
                    <a:pt x="180" y="1305"/>
                  </a:lnTo>
                  <a:lnTo>
                    <a:pt x="262" y="1322"/>
                  </a:lnTo>
                  <a:lnTo>
                    <a:pt x="262" y="1322"/>
                  </a:lnTo>
                  <a:lnTo>
                    <a:pt x="283" y="1412"/>
                  </a:lnTo>
                  <a:lnTo>
                    <a:pt x="298" y="1481"/>
                  </a:lnTo>
                  <a:lnTo>
                    <a:pt x="306" y="1524"/>
                  </a:lnTo>
                  <a:lnTo>
                    <a:pt x="306" y="1524"/>
                  </a:lnTo>
                  <a:lnTo>
                    <a:pt x="309" y="1537"/>
                  </a:lnTo>
                  <a:lnTo>
                    <a:pt x="313" y="1552"/>
                  </a:lnTo>
                  <a:lnTo>
                    <a:pt x="322" y="1583"/>
                  </a:lnTo>
                  <a:lnTo>
                    <a:pt x="330" y="1618"/>
                  </a:lnTo>
                  <a:lnTo>
                    <a:pt x="332" y="1633"/>
                  </a:lnTo>
                  <a:lnTo>
                    <a:pt x="333" y="1645"/>
                  </a:lnTo>
                  <a:lnTo>
                    <a:pt x="333" y="1645"/>
                  </a:lnTo>
                  <a:lnTo>
                    <a:pt x="332" y="1665"/>
                  </a:lnTo>
                  <a:lnTo>
                    <a:pt x="330" y="1682"/>
                  </a:lnTo>
                  <a:lnTo>
                    <a:pt x="328" y="1694"/>
                  </a:lnTo>
                  <a:lnTo>
                    <a:pt x="295" y="1694"/>
                  </a:lnTo>
                  <a:lnTo>
                    <a:pt x="295" y="1694"/>
                  </a:lnTo>
                  <a:lnTo>
                    <a:pt x="292" y="1700"/>
                  </a:lnTo>
                  <a:lnTo>
                    <a:pt x="289" y="1705"/>
                  </a:lnTo>
                  <a:lnTo>
                    <a:pt x="289" y="1705"/>
                  </a:lnTo>
                  <a:lnTo>
                    <a:pt x="289" y="1705"/>
                  </a:lnTo>
                  <a:lnTo>
                    <a:pt x="289" y="1705"/>
                  </a:lnTo>
                  <a:lnTo>
                    <a:pt x="289" y="1705"/>
                  </a:lnTo>
                  <a:lnTo>
                    <a:pt x="277" y="1698"/>
                  </a:lnTo>
                  <a:lnTo>
                    <a:pt x="268" y="1696"/>
                  </a:lnTo>
                  <a:lnTo>
                    <a:pt x="262" y="1694"/>
                  </a:lnTo>
                  <a:lnTo>
                    <a:pt x="262" y="1694"/>
                  </a:lnTo>
                  <a:lnTo>
                    <a:pt x="258" y="1696"/>
                  </a:lnTo>
                  <a:lnTo>
                    <a:pt x="255" y="1700"/>
                  </a:lnTo>
                  <a:lnTo>
                    <a:pt x="255" y="1702"/>
                  </a:lnTo>
                  <a:lnTo>
                    <a:pt x="255" y="1705"/>
                  </a:lnTo>
                  <a:lnTo>
                    <a:pt x="258" y="1708"/>
                  </a:lnTo>
                  <a:lnTo>
                    <a:pt x="262" y="1711"/>
                  </a:lnTo>
                  <a:lnTo>
                    <a:pt x="262" y="1711"/>
                  </a:lnTo>
                  <a:lnTo>
                    <a:pt x="272" y="1716"/>
                  </a:lnTo>
                  <a:lnTo>
                    <a:pt x="276" y="1720"/>
                  </a:lnTo>
                  <a:lnTo>
                    <a:pt x="276" y="1720"/>
                  </a:lnTo>
                  <a:lnTo>
                    <a:pt x="278" y="1720"/>
                  </a:lnTo>
                  <a:lnTo>
                    <a:pt x="278" y="1722"/>
                  </a:lnTo>
                  <a:lnTo>
                    <a:pt x="278" y="1722"/>
                  </a:lnTo>
                  <a:lnTo>
                    <a:pt x="277" y="1722"/>
                  </a:lnTo>
                  <a:lnTo>
                    <a:pt x="276" y="1720"/>
                  </a:lnTo>
                  <a:lnTo>
                    <a:pt x="273" y="1722"/>
                  </a:lnTo>
                  <a:lnTo>
                    <a:pt x="273" y="1722"/>
                  </a:lnTo>
                  <a:lnTo>
                    <a:pt x="270" y="1723"/>
                  </a:lnTo>
                  <a:lnTo>
                    <a:pt x="269" y="1724"/>
                  </a:lnTo>
                  <a:lnTo>
                    <a:pt x="269" y="1726"/>
                  </a:lnTo>
                  <a:lnTo>
                    <a:pt x="268" y="1727"/>
                  </a:lnTo>
                  <a:lnTo>
                    <a:pt x="268" y="1727"/>
                  </a:lnTo>
                  <a:lnTo>
                    <a:pt x="262" y="1730"/>
                  </a:lnTo>
                  <a:lnTo>
                    <a:pt x="255" y="1731"/>
                  </a:lnTo>
                  <a:lnTo>
                    <a:pt x="247" y="1734"/>
                  </a:lnTo>
                  <a:lnTo>
                    <a:pt x="240" y="1738"/>
                  </a:lnTo>
                  <a:lnTo>
                    <a:pt x="240" y="1738"/>
                  </a:lnTo>
                  <a:lnTo>
                    <a:pt x="229" y="1748"/>
                  </a:lnTo>
                  <a:lnTo>
                    <a:pt x="222" y="1752"/>
                  </a:lnTo>
                  <a:lnTo>
                    <a:pt x="213" y="1754"/>
                  </a:lnTo>
                  <a:lnTo>
                    <a:pt x="213" y="1754"/>
                  </a:lnTo>
                  <a:lnTo>
                    <a:pt x="207" y="1756"/>
                  </a:lnTo>
                  <a:lnTo>
                    <a:pt x="203" y="1759"/>
                  </a:lnTo>
                  <a:lnTo>
                    <a:pt x="201" y="1763"/>
                  </a:lnTo>
                  <a:lnTo>
                    <a:pt x="198" y="1767"/>
                  </a:lnTo>
                  <a:lnTo>
                    <a:pt x="196" y="1771"/>
                  </a:lnTo>
                  <a:lnTo>
                    <a:pt x="196" y="1776"/>
                  </a:lnTo>
                  <a:lnTo>
                    <a:pt x="196" y="1787"/>
                  </a:lnTo>
                  <a:lnTo>
                    <a:pt x="196" y="1787"/>
                  </a:lnTo>
                  <a:lnTo>
                    <a:pt x="199" y="1798"/>
                  </a:lnTo>
                  <a:lnTo>
                    <a:pt x="203" y="1807"/>
                  </a:lnTo>
                  <a:lnTo>
                    <a:pt x="206" y="1809"/>
                  </a:lnTo>
                  <a:lnTo>
                    <a:pt x="209" y="1812"/>
                  </a:lnTo>
                  <a:lnTo>
                    <a:pt x="213" y="1813"/>
                  </a:lnTo>
                  <a:lnTo>
                    <a:pt x="218" y="1815"/>
                  </a:lnTo>
                  <a:lnTo>
                    <a:pt x="218" y="1815"/>
                  </a:lnTo>
                  <a:lnTo>
                    <a:pt x="232" y="1816"/>
                  </a:lnTo>
                  <a:lnTo>
                    <a:pt x="252" y="1816"/>
                  </a:lnTo>
                  <a:lnTo>
                    <a:pt x="276" y="1813"/>
                  </a:lnTo>
                  <a:lnTo>
                    <a:pt x="300" y="1809"/>
                  </a:lnTo>
                  <a:lnTo>
                    <a:pt x="300" y="1809"/>
                  </a:lnTo>
                  <a:lnTo>
                    <a:pt x="332" y="1804"/>
                  </a:lnTo>
                  <a:lnTo>
                    <a:pt x="370" y="1798"/>
                  </a:lnTo>
                  <a:lnTo>
                    <a:pt x="415" y="1793"/>
                  </a:lnTo>
                  <a:lnTo>
                    <a:pt x="415" y="1793"/>
                  </a:lnTo>
                  <a:lnTo>
                    <a:pt x="419" y="1790"/>
                  </a:lnTo>
                  <a:lnTo>
                    <a:pt x="425" y="1785"/>
                  </a:lnTo>
                  <a:lnTo>
                    <a:pt x="430" y="1779"/>
                  </a:lnTo>
                  <a:lnTo>
                    <a:pt x="432" y="1776"/>
                  </a:lnTo>
                  <a:lnTo>
                    <a:pt x="432" y="1776"/>
                  </a:lnTo>
                  <a:lnTo>
                    <a:pt x="433" y="1772"/>
                  </a:lnTo>
                  <a:lnTo>
                    <a:pt x="436" y="1764"/>
                  </a:lnTo>
                  <a:lnTo>
                    <a:pt x="437" y="1752"/>
                  </a:lnTo>
                  <a:lnTo>
                    <a:pt x="438" y="1745"/>
                  </a:lnTo>
                  <a:lnTo>
                    <a:pt x="437" y="1738"/>
                  </a:lnTo>
                  <a:lnTo>
                    <a:pt x="437" y="1738"/>
                  </a:lnTo>
                  <a:lnTo>
                    <a:pt x="433" y="1709"/>
                  </a:lnTo>
                  <a:lnTo>
                    <a:pt x="432" y="1694"/>
                  </a:lnTo>
                  <a:lnTo>
                    <a:pt x="432" y="1694"/>
                  </a:lnTo>
                  <a:lnTo>
                    <a:pt x="426" y="1694"/>
                  </a:lnTo>
                  <a:lnTo>
                    <a:pt x="422" y="1696"/>
                  </a:lnTo>
                  <a:lnTo>
                    <a:pt x="421" y="1694"/>
                  </a:lnTo>
                  <a:lnTo>
                    <a:pt x="421" y="1694"/>
                  </a:lnTo>
                  <a:lnTo>
                    <a:pt x="418" y="1682"/>
                  </a:lnTo>
                  <a:lnTo>
                    <a:pt x="415" y="1661"/>
                  </a:lnTo>
                  <a:lnTo>
                    <a:pt x="415" y="1661"/>
                  </a:lnTo>
                  <a:lnTo>
                    <a:pt x="412" y="1570"/>
                  </a:lnTo>
                  <a:lnTo>
                    <a:pt x="411" y="1512"/>
                  </a:lnTo>
                  <a:lnTo>
                    <a:pt x="410" y="1486"/>
                  </a:lnTo>
                  <a:lnTo>
                    <a:pt x="410" y="1486"/>
                  </a:lnTo>
                  <a:lnTo>
                    <a:pt x="407" y="1470"/>
                  </a:lnTo>
                  <a:lnTo>
                    <a:pt x="404" y="1434"/>
                  </a:lnTo>
                  <a:lnTo>
                    <a:pt x="399" y="1382"/>
                  </a:lnTo>
                  <a:lnTo>
                    <a:pt x="399" y="1382"/>
                  </a:lnTo>
                  <a:lnTo>
                    <a:pt x="425" y="1433"/>
                  </a:lnTo>
                  <a:lnTo>
                    <a:pt x="444" y="1470"/>
                  </a:lnTo>
                  <a:lnTo>
                    <a:pt x="453" y="1492"/>
                  </a:lnTo>
                  <a:lnTo>
                    <a:pt x="453" y="1492"/>
                  </a:lnTo>
                  <a:lnTo>
                    <a:pt x="459" y="1523"/>
                  </a:lnTo>
                  <a:lnTo>
                    <a:pt x="467" y="1582"/>
                  </a:lnTo>
                  <a:lnTo>
                    <a:pt x="473" y="1639"/>
                  </a:lnTo>
                  <a:lnTo>
                    <a:pt x="475" y="1667"/>
                  </a:lnTo>
                  <a:lnTo>
                    <a:pt x="475" y="1667"/>
                  </a:lnTo>
                  <a:lnTo>
                    <a:pt x="474" y="1676"/>
                  </a:lnTo>
                  <a:lnTo>
                    <a:pt x="474" y="1697"/>
                  </a:lnTo>
                  <a:lnTo>
                    <a:pt x="473" y="1719"/>
                  </a:lnTo>
                  <a:lnTo>
                    <a:pt x="471" y="1727"/>
                  </a:lnTo>
                  <a:lnTo>
                    <a:pt x="470" y="1733"/>
                  </a:lnTo>
                  <a:lnTo>
                    <a:pt x="470" y="1733"/>
                  </a:lnTo>
                  <a:lnTo>
                    <a:pt x="467" y="1741"/>
                  </a:lnTo>
                  <a:lnTo>
                    <a:pt x="464" y="1752"/>
                  </a:lnTo>
                  <a:lnTo>
                    <a:pt x="462" y="1763"/>
                  </a:lnTo>
                  <a:lnTo>
                    <a:pt x="459" y="1771"/>
                  </a:lnTo>
                  <a:lnTo>
                    <a:pt x="459" y="1771"/>
                  </a:lnTo>
                  <a:lnTo>
                    <a:pt x="451" y="1793"/>
                  </a:lnTo>
                  <a:lnTo>
                    <a:pt x="442" y="1815"/>
                  </a:lnTo>
                  <a:lnTo>
                    <a:pt x="442" y="1815"/>
                  </a:lnTo>
                  <a:lnTo>
                    <a:pt x="438" y="1830"/>
                  </a:lnTo>
                  <a:lnTo>
                    <a:pt x="437" y="1837"/>
                  </a:lnTo>
                  <a:lnTo>
                    <a:pt x="437" y="1842"/>
                  </a:lnTo>
                  <a:lnTo>
                    <a:pt x="437" y="1842"/>
                  </a:lnTo>
                  <a:lnTo>
                    <a:pt x="440" y="1848"/>
                  </a:lnTo>
                  <a:lnTo>
                    <a:pt x="444" y="1852"/>
                  </a:lnTo>
                  <a:lnTo>
                    <a:pt x="453" y="1859"/>
                  </a:lnTo>
                  <a:lnTo>
                    <a:pt x="453" y="1859"/>
                  </a:lnTo>
                  <a:lnTo>
                    <a:pt x="459" y="1860"/>
                  </a:lnTo>
                  <a:lnTo>
                    <a:pt x="468" y="1860"/>
                  </a:lnTo>
                  <a:lnTo>
                    <a:pt x="498" y="1861"/>
                  </a:lnTo>
                  <a:lnTo>
                    <a:pt x="529" y="1860"/>
                  </a:lnTo>
                  <a:lnTo>
                    <a:pt x="539" y="1860"/>
                  </a:lnTo>
                  <a:lnTo>
                    <a:pt x="546" y="1859"/>
                  </a:lnTo>
                  <a:lnTo>
                    <a:pt x="546" y="1859"/>
                  </a:lnTo>
                  <a:lnTo>
                    <a:pt x="553" y="1856"/>
                  </a:lnTo>
                  <a:lnTo>
                    <a:pt x="560" y="1850"/>
                  </a:lnTo>
                  <a:lnTo>
                    <a:pt x="565" y="1845"/>
                  </a:lnTo>
                  <a:lnTo>
                    <a:pt x="568" y="1837"/>
                  </a:lnTo>
                  <a:lnTo>
                    <a:pt x="568" y="1837"/>
                  </a:lnTo>
                  <a:lnTo>
                    <a:pt x="570" y="1827"/>
                  </a:lnTo>
                  <a:lnTo>
                    <a:pt x="570" y="1815"/>
                  </a:lnTo>
                  <a:lnTo>
                    <a:pt x="568" y="1798"/>
                  </a:lnTo>
                  <a:lnTo>
                    <a:pt x="568" y="1798"/>
                  </a:lnTo>
                  <a:lnTo>
                    <a:pt x="565" y="1771"/>
                  </a:lnTo>
                  <a:lnTo>
                    <a:pt x="563" y="1756"/>
                  </a:lnTo>
                  <a:lnTo>
                    <a:pt x="563" y="1749"/>
                  </a:lnTo>
                  <a:lnTo>
                    <a:pt x="563" y="1749"/>
                  </a:lnTo>
                  <a:lnTo>
                    <a:pt x="567" y="1744"/>
                  </a:lnTo>
                  <a:lnTo>
                    <a:pt x="574" y="1730"/>
                  </a:lnTo>
                  <a:lnTo>
                    <a:pt x="576" y="1723"/>
                  </a:lnTo>
                  <a:lnTo>
                    <a:pt x="578" y="1718"/>
                  </a:lnTo>
                  <a:lnTo>
                    <a:pt x="578" y="1712"/>
                  </a:lnTo>
                  <a:lnTo>
                    <a:pt x="576" y="1711"/>
                  </a:lnTo>
                  <a:lnTo>
                    <a:pt x="574" y="1711"/>
                  </a:lnTo>
                  <a:lnTo>
                    <a:pt x="574" y="1711"/>
                  </a:lnTo>
                  <a:lnTo>
                    <a:pt x="560" y="1711"/>
                  </a:lnTo>
                  <a:lnTo>
                    <a:pt x="557" y="1711"/>
                  </a:lnTo>
                  <a:lnTo>
                    <a:pt x="557" y="1711"/>
                  </a:lnTo>
                  <a:lnTo>
                    <a:pt x="555" y="1702"/>
                  </a:lnTo>
                  <a:lnTo>
                    <a:pt x="552" y="1696"/>
                  </a:lnTo>
                  <a:lnTo>
                    <a:pt x="552" y="1689"/>
                  </a:lnTo>
                  <a:lnTo>
                    <a:pt x="552" y="1689"/>
                  </a:lnTo>
                  <a:lnTo>
                    <a:pt x="553" y="1678"/>
                  </a:lnTo>
                  <a:lnTo>
                    <a:pt x="553" y="1659"/>
                  </a:lnTo>
                  <a:lnTo>
                    <a:pt x="555" y="1634"/>
                  </a:lnTo>
                  <a:lnTo>
                    <a:pt x="557" y="1607"/>
                  </a:lnTo>
                  <a:lnTo>
                    <a:pt x="557" y="1607"/>
                  </a:lnTo>
                  <a:lnTo>
                    <a:pt x="559" y="1589"/>
                  </a:lnTo>
                  <a:lnTo>
                    <a:pt x="560" y="1566"/>
                  </a:lnTo>
                  <a:lnTo>
                    <a:pt x="563" y="1511"/>
                  </a:lnTo>
                  <a:lnTo>
                    <a:pt x="563" y="1437"/>
                  </a:lnTo>
                  <a:lnTo>
                    <a:pt x="563" y="1437"/>
                  </a:lnTo>
                  <a:lnTo>
                    <a:pt x="557" y="1420"/>
                  </a:lnTo>
                  <a:lnTo>
                    <a:pt x="544" y="1390"/>
                  </a:lnTo>
                  <a:lnTo>
                    <a:pt x="524" y="1349"/>
                  </a:lnTo>
                  <a:lnTo>
                    <a:pt x="524" y="1349"/>
                  </a:lnTo>
                  <a:close/>
                  <a:moveTo>
                    <a:pt x="530" y="527"/>
                  </a:moveTo>
                  <a:lnTo>
                    <a:pt x="530" y="527"/>
                  </a:lnTo>
                  <a:lnTo>
                    <a:pt x="530" y="527"/>
                  </a:lnTo>
                  <a:lnTo>
                    <a:pt x="531" y="527"/>
                  </a:lnTo>
                  <a:lnTo>
                    <a:pt x="534" y="532"/>
                  </a:lnTo>
                  <a:lnTo>
                    <a:pt x="544" y="549"/>
                  </a:lnTo>
                  <a:lnTo>
                    <a:pt x="557" y="577"/>
                  </a:lnTo>
                  <a:lnTo>
                    <a:pt x="557" y="577"/>
                  </a:lnTo>
                  <a:lnTo>
                    <a:pt x="563" y="577"/>
                  </a:lnTo>
                  <a:lnTo>
                    <a:pt x="574" y="574"/>
                  </a:lnTo>
                  <a:lnTo>
                    <a:pt x="590" y="571"/>
                  </a:lnTo>
                  <a:lnTo>
                    <a:pt x="590" y="571"/>
                  </a:lnTo>
                  <a:lnTo>
                    <a:pt x="576" y="614"/>
                  </a:lnTo>
                  <a:lnTo>
                    <a:pt x="567" y="644"/>
                  </a:lnTo>
                  <a:lnTo>
                    <a:pt x="563" y="659"/>
                  </a:lnTo>
                  <a:lnTo>
                    <a:pt x="563" y="659"/>
                  </a:lnTo>
                  <a:lnTo>
                    <a:pt x="561" y="664"/>
                  </a:lnTo>
                  <a:lnTo>
                    <a:pt x="556" y="674"/>
                  </a:lnTo>
                  <a:lnTo>
                    <a:pt x="539" y="704"/>
                  </a:lnTo>
                  <a:lnTo>
                    <a:pt x="523" y="733"/>
                  </a:lnTo>
                  <a:lnTo>
                    <a:pt x="514" y="747"/>
                  </a:lnTo>
                  <a:lnTo>
                    <a:pt x="514" y="747"/>
                  </a:lnTo>
                  <a:lnTo>
                    <a:pt x="512" y="744"/>
                  </a:lnTo>
                  <a:lnTo>
                    <a:pt x="511" y="734"/>
                  </a:lnTo>
                  <a:lnTo>
                    <a:pt x="509" y="707"/>
                  </a:lnTo>
                  <a:lnTo>
                    <a:pt x="508" y="664"/>
                  </a:lnTo>
                  <a:lnTo>
                    <a:pt x="508" y="664"/>
                  </a:lnTo>
                  <a:lnTo>
                    <a:pt x="519" y="597"/>
                  </a:lnTo>
                  <a:lnTo>
                    <a:pt x="530" y="527"/>
                  </a:lnTo>
                  <a:lnTo>
                    <a:pt x="530" y="527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4">
              <a:extLst>
                <a:ext uri="{FF2B5EF4-FFF2-40B4-BE49-F238E27FC236}">
                  <a16:creationId xmlns:a16="http://schemas.microsoft.com/office/drawing/2014/main" id="{6F61D1E5-4637-08C4-2525-46C59F9DE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289" y="3896767"/>
              <a:ext cx="256167" cy="213473"/>
            </a:xfrm>
            <a:custGeom>
              <a:avLst/>
              <a:gdLst>
                <a:gd name="T0" fmla="*/ 197 w 204"/>
                <a:gd name="T1" fmla="*/ 148 h 170"/>
                <a:gd name="T2" fmla="*/ 197 w 204"/>
                <a:gd name="T3" fmla="*/ 148 h 170"/>
                <a:gd name="T4" fmla="*/ 190 w 204"/>
                <a:gd name="T5" fmla="*/ 141 h 170"/>
                <a:gd name="T6" fmla="*/ 185 w 204"/>
                <a:gd name="T7" fmla="*/ 136 h 170"/>
                <a:gd name="T8" fmla="*/ 183 w 204"/>
                <a:gd name="T9" fmla="*/ 133 h 170"/>
                <a:gd name="T10" fmla="*/ 183 w 204"/>
                <a:gd name="T11" fmla="*/ 133 h 170"/>
                <a:gd name="T12" fmla="*/ 182 w 204"/>
                <a:gd name="T13" fmla="*/ 129 h 170"/>
                <a:gd name="T14" fmla="*/ 181 w 204"/>
                <a:gd name="T15" fmla="*/ 123 h 170"/>
                <a:gd name="T16" fmla="*/ 175 w 204"/>
                <a:gd name="T17" fmla="*/ 110 h 170"/>
                <a:gd name="T18" fmla="*/ 175 w 204"/>
                <a:gd name="T19" fmla="*/ 110 h 170"/>
                <a:gd name="T20" fmla="*/ 168 w 204"/>
                <a:gd name="T21" fmla="*/ 103 h 170"/>
                <a:gd name="T22" fmla="*/ 153 w 204"/>
                <a:gd name="T23" fmla="*/ 89 h 170"/>
                <a:gd name="T24" fmla="*/ 110 w 204"/>
                <a:gd name="T25" fmla="*/ 51 h 170"/>
                <a:gd name="T26" fmla="*/ 64 w 204"/>
                <a:gd name="T27" fmla="*/ 15 h 170"/>
                <a:gd name="T28" fmla="*/ 44 w 204"/>
                <a:gd name="T29" fmla="*/ 0 h 170"/>
                <a:gd name="T30" fmla="*/ 44 w 204"/>
                <a:gd name="T31" fmla="*/ 0 h 170"/>
                <a:gd name="T32" fmla="*/ 39 w 204"/>
                <a:gd name="T33" fmla="*/ 0 h 170"/>
                <a:gd name="T34" fmla="*/ 36 w 204"/>
                <a:gd name="T35" fmla="*/ 0 h 170"/>
                <a:gd name="T36" fmla="*/ 33 w 204"/>
                <a:gd name="T37" fmla="*/ 0 h 170"/>
                <a:gd name="T38" fmla="*/ 33 w 204"/>
                <a:gd name="T39" fmla="*/ 0 h 170"/>
                <a:gd name="T40" fmla="*/ 28 w 204"/>
                <a:gd name="T41" fmla="*/ 3 h 170"/>
                <a:gd name="T42" fmla="*/ 22 w 204"/>
                <a:gd name="T43" fmla="*/ 6 h 170"/>
                <a:gd name="T44" fmla="*/ 17 w 204"/>
                <a:gd name="T45" fmla="*/ 11 h 170"/>
                <a:gd name="T46" fmla="*/ 17 w 204"/>
                <a:gd name="T47" fmla="*/ 11 h 170"/>
                <a:gd name="T48" fmla="*/ 10 w 204"/>
                <a:gd name="T49" fmla="*/ 19 h 170"/>
                <a:gd name="T50" fmla="*/ 4 w 204"/>
                <a:gd name="T51" fmla="*/ 29 h 170"/>
                <a:gd name="T52" fmla="*/ 0 w 204"/>
                <a:gd name="T53" fmla="*/ 37 h 170"/>
                <a:gd name="T54" fmla="*/ 0 w 204"/>
                <a:gd name="T55" fmla="*/ 41 h 170"/>
                <a:gd name="T56" fmla="*/ 0 w 204"/>
                <a:gd name="T57" fmla="*/ 44 h 170"/>
                <a:gd name="T58" fmla="*/ 0 w 204"/>
                <a:gd name="T59" fmla="*/ 44 h 170"/>
                <a:gd name="T60" fmla="*/ 6 w 204"/>
                <a:gd name="T61" fmla="*/ 55 h 170"/>
                <a:gd name="T62" fmla="*/ 6 w 204"/>
                <a:gd name="T63" fmla="*/ 55 h 170"/>
                <a:gd name="T64" fmla="*/ 67 w 204"/>
                <a:gd name="T65" fmla="*/ 103 h 170"/>
                <a:gd name="T66" fmla="*/ 131 w 204"/>
                <a:gd name="T67" fmla="*/ 154 h 170"/>
                <a:gd name="T68" fmla="*/ 131 w 204"/>
                <a:gd name="T69" fmla="*/ 154 h 170"/>
                <a:gd name="T70" fmla="*/ 137 w 204"/>
                <a:gd name="T71" fmla="*/ 156 h 170"/>
                <a:gd name="T72" fmla="*/ 145 w 204"/>
                <a:gd name="T73" fmla="*/ 158 h 170"/>
                <a:gd name="T74" fmla="*/ 153 w 204"/>
                <a:gd name="T75" fmla="*/ 159 h 170"/>
                <a:gd name="T76" fmla="*/ 159 w 204"/>
                <a:gd name="T77" fmla="*/ 159 h 170"/>
                <a:gd name="T78" fmla="*/ 159 w 204"/>
                <a:gd name="T79" fmla="*/ 159 h 170"/>
                <a:gd name="T80" fmla="*/ 168 w 204"/>
                <a:gd name="T81" fmla="*/ 159 h 170"/>
                <a:gd name="T82" fmla="*/ 174 w 204"/>
                <a:gd name="T83" fmla="*/ 159 h 170"/>
                <a:gd name="T84" fmla="*/ 174 w 204"/>
                <a:gd name="T85" fmla="*/ 159 h 170"/>
                <a:gd name="T86" fmla="*/ 182 w 204"/>
                <a:gd name="T87" fmla="*/ 163 h 170"/>
                <a:gd name="T88" fmla="*/ 187 w 204"/>
                <a:gd name="T89" fmla="*/ 167 h 170"/>
                <a:gd name="T90" fmla="*/ 189 w 204"/>
                <a:gd name="T91" fmla="*/ 170 h 170"/>
                <a:gd name="T92" fmla="*/ 189 w 204"/>
                <a:gd name="T93" fmla="*/ 170 h 170"/>
                <a:gd name="T94" fmla="*/ 189 w 204"/>
                <a:gd name="T95" fmla="*/ 170 h 170"/>
                <a:gd name="T96" fmla="*/ 192 w 204"/>
                <a:gd name="T97" fmla="*/ 170 h 170"/>
                <a:gd name="T98" fmla="*/ 196 w 204"/>
                <a:gd name="T99" fmla="*/ 167 h 170"/>
                <a:gd name="T100" fmla="*/ 201 w 204"/>
                <a:gd name="T101" fmla="*/ 163 h 170"/>
                <a:gd name="T102" fmla="*/ 201 w 204"/>
                <a:gd name="T103" fmla="*/ 163 h 170"/>
                <a:gd name="T104" fmla="*/ 203 w 204"/>
                <a:gd name="T105" fmla="*/ 160 h 170"/>
                <a:gd name="T106" fmla="*/ 204 w 204"/>
                <a:gd name="T107" fmla="*/ 158 h 170"/>
                <a:gd name="T108" fmla="*/ 203 w 204"/>
                <a:gd name="T109" fmla="*/ 155 h 170"/>
                <a:gd name="T110" fmla="*/ 201 w 204"/>
                <a:gd name="T111" fmla="*/ 152 h 170"/>
                <a:gd name="T112" fmla="*/ 198 w 204"/>
                <a:gd name="T113" fmla="*/ 148 h 170"/>
                <a:gd name="T114" fmla="*/ 197 w 204"/>
                <a:gd name="T115" fmla="*/ 148 h 170"/>
                <a:gd name="T116" fmla="*/ 197 w 204"/>
                <a:gd name="T117" fmla="*/ 14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4" h="170">
                  <a:moveTo>
                    <a:pt x="197" y="148"/>
                  </a:moveTo>
                  <a:lnTo>
                    <a:pt x="197" y="148"/>
                  </a:lnTo>
                  <a:lnTo>
                    <a:pt x="190" y="141"/>
                  </a:lnTo>
                  <a:lnTo>
                    <a:pt x="185" y="136"/>
                  </a:lnTo>
                  <a:lnTo>
                    <a:pt x="183" y="133"/>
                  </a:lnTo>
                  <a:lnTo>
                    <a:pt x="183" y="133"/>
                  </a:lnTo>
                  <a:lnTo>
                    <a:pt x="182" y="129"/>
                  </a:lnTo>
                  <a:lnTo>
                    <a:pt x="181" y="123"/>
                  </a:lnTo>
                  <a:lnTo>
                    <a:pt x="175" y="110"/>
                  </a:lnTo>
                  <a:lnTo>
                    <a:pt x="175" y="110"/>
                  </a:lnTo>
                  <a:lnTo>
                    <a:pt x="168" y="103"/>
                  </a:lnTo>
                  <a:lnTo>
                    <a:pt x="153" y="89"/>
                  </a:lnTo>
                  <a:lnTo>
                    <a:pt x="110" y="51"/>
                  </a:lnTo>
                  <a:lnTo>
                    <a:pt x="64" y="15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8" y="3"/>
                  </a:lnTo>
                  <a:lnTo>
                    <a:pt x="22" y="6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0" y="1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7" y="103"/>
                  </a:lnTo>
                  <a:lnTo>
                    <a:pt x="131" y="154"/>
                  </a:lnTo>
                  <a:lnTo>
                    <a:pt x="131" y="154"/>
                  </a:lnTo>
                  <a:lnTo>
                    <a:pt x="137" y="156"/>
                  </a:lnTo>
                  <a:lnTo>
                    <a:pt x="145" y="158"/>
                  </a:lnTo>
                  <a:lnTo>
                    <a:pt x="153" y="159"/>
                  </a:lnTo>
                  <a:lnTo>
                    <a:pt x="159" y="159"/>
                  </a:lnTo>
                  <a:lnTo>
                    <a:pt x="159" y="159"/>
                  </a:lnTo>
                  <a:lnTo>
                    <a:pt x="168" y="159"/>
                  </a:lnTo>
                  <a:lnTo>
                    <a:pt x="174" y="159"/>
                  </a:lnTo>
                  <a:lnTo>
                    <a:pt x="174" y="159"/>
                  </a:lnTo>
                  <a:lnTo>
                    <a:pt x="182" y="163"/>
                  </a:lnTo>
                  <a:lnTo>
                    <a:pt x="187" y="167"/>
                  </a:lnTo>
                  <a:lnTo>
                    <a:pt x="189" y="170"/>
                  </a:lnTo>
                  <a:lnTo>
                    <a:pt x="189" y="170"/>
                  </a:lnTo>
                  <a:lnTo>
                    <a:pt x="189" y="170"/>
                  </a:lnTo>
                  <a:lnTo>
                    <a:pt x="192" y="170"/>
                  </a:lnTo>
                  <a:lnTo>
                    <a:pt x="196" y="167"/>
                  </a:lnTo>
                  <a:lnTo>
                    <a:pt x="201" y="163"/>
                  </a:lnTo>
                  <a:lnTo>
                    <a:pt x="201" y="163"/>
                  </a:lnTo>
                  <a:lnTo>
                    <a:pt x="203" y="160"/>
                  </a:lnTo>
                  <a:lnTo>
                    <a:pt x="204" y="158"/>
                  </a:lnTo>
                  <a:lnTo>
                    <a:pt x="203" y="155"/>
                  </a:lnTo>
                  <a:lnTo>
                    <a:pt x="201" y="152"/>
                  </a:lnTo>
                  <a:lnTo>
                    <a:pt x="198" y="148"/>
                  </a:lnTo>
                  <a:lnTo>
                    <a:pt x="197" y="148"/>
                  </a:lnTo>
                  <a:lnTo>
                    <a:pt x="197" y="14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5">
              <a:extLst>
                <a:ext uri="{FF2B5EF4-FFF2-40B4-BE49-F238E27FC236}">
                  <a16:creationId xmlns:a16="http://schemas.microsoft.com/office/drawing/2014/main" id="{21962B1D-065B-01E3-F6D5-B4C6CF6B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71" y="3943229"/>
              <a:ext cx="118038" cy="87900"/>
            </a:xfrm>
            <a:custGeom>
              <a:avLst/>
              <a:gdLst>
                <a:gd name="T0" fmla="*/ 22 w 94"/>
                <a:gd name="T1" fmla="*/ 2 h 70"/>
                <a:gd name="T2" fmla="*/ 10 w 94"/>
                <a:gd name="T3" fmla="*/ 0 h 70"/>
                <a:gd name="T4" fmla="*/ 6 w 94"/>
                <a:gd name="T5" fmla="*/ 2 h 70"/>
                <a:gd name="T6" fmla="*/ 3 w 94"/>
                <a:gd name="T7" fmla="*/ 7 h 70"/>
                <a:gd name="T8" fmla="*/ 0 w 94"/>
                <a:gd name="T9" fmla="*/ 21 h 70"/>
                <a:gd name="T10" fmla="*/ 0 w 94"/>
                <a:gd name="T11" fmla="*/ 24 h 70"/>
                <a:gd name="T12" fmla="*/ 2 w 94"/>
                <a:gd name="T13" fmla="*/ 24 h 70"/>
                <a:gd name="T14" fmla="*/ 6 w 94"/>
                <a:gd name="T15" fmla="*/ 24 h 70"/>
                <a:gd name="T16" fmla="*/ 11 w 94"/>
                <a:gd name="T17" fmla="*/ 24 h 70"/>
                <a:gd name="T18" fmla="*/ 15 w 94"/>
                <a:gd name="T19" fmla="*/ 22 h 70"/>
                <a:gd name="T20" fmla="*/ 17 w 94"/>
                <a:gd name="T21" fmla="*/ 24 h 70"/>
                <a:gd name="T22" fmla="*/ 17 w 94"/>
                <a:gd name="T23" fmla="*/ 32 h 70"/>
                <a:gd name="T24" fmla="*/ 17 w 94"/>
                <a:gd name="T25" fmla="*/ 34 h 70"/>
                <a:gd name="T26" fmla="*/ 19 w 94"/>
                <a:gd name="T27" fmla="*/ 39 h 70"/>
                <a:gd name="T28" fmla="*/ 22 w 94"/>
                <a:gd name="T29" fmla="*/ 40 h 70"/>
                <a:gd name="T30" fmla="*/ 29 w 94"/>
                <a:gd name="T31" fmla="*/ 40 h 70"/>
                <a:gd name="T32" fmla="*/ 33 w 94"/>
                <a:gd name="T33" fmla="*/ 40 h 70"/>
                <a:gd name="T34" fmla="*/ 33 w 94"/>
                <a:gd name="T35" fmla="*/ 47 h 70"/>
                <a:gd name="T36" fmla="*/ 33 w 94"/>
                <a:gd name="T37" fmla="*/ 51 h 70"/>
                <a:gd name="T38" fmla="*/ 34 w 94"/>
                <a:gd name="T39" fmla="*/ 56 h 70"/>
                <a:gd name="T40" fmla="*/ 38 w 94"/>
                <a:gd name="T41" fmla="*/ 56 h 70"/>
                <a:gd name="T42" fmla="*/ 43 w 94"/>
                <a:gd name="T43" fmla="*/ 55 h 70"/>
                <a:gd name="T44" fmla="*/ 43 w 94"/>
                <a:gd name="T45" fmla="*/ 54 h 70"/>
                <a:gd name="T46" fmla="*/ 44 w 94"/>
                <a:gd name="T47" fmla="*/ 56 h 70"/>
                <a:gd name="T48" fmla="*/ 49 w 94"/>
                <a:gd name="T49" fmla="*/ 67 h 70"/>
                <a:gd name="T50" fmla="*/ 52 w 94"/>
                <a:gd name="T51" fmla="*/ 67 h 70"/>
                <a:gd name="T52" fmla="*/ 60 w 94"/>
                <a:gd name="T53" fmla="*/ 67 h 70"/>
                <a:gd name="T54" fmla="*/ 77 w 94"/>
                <a:gd name="T55" fmla="*/ 70 h 70"/>
                <a:gd name="T56" fmla="*/ 86 w 94"/>
                <a:gd name="T57" fmla="*/ 69 h 70"/>
                <a:gd name="T58" fmla="*/ 88 w 94"/>
                <a:gd name="T59" fmla="*/ 67 h 70"/>
                <a:gd name="T60" fmla="*/ 93 w 94"/>
                <a:gd name="T61" fmla="*/ 63 h 70"/>
                <a:gd name="T62" fmla="*/ 93 w 94"/>
                <a:gd name="T63" fmla="*/ 56 h 70"/>
                <a:gd name="T64" fmla="*/ 89 w 94"/>
                <a:gd name="T65" fmla="*/ 51 h 70"/>
                <a:gd name="T66" fmla="*/ 66 w 94"/>
                <a:gd name="T67" fmla="*/ 29 h 70"/>
                <a:gd name="T68" fmla="*/ 48 w 94"/>
                <a:gd name="T69" fmla="*/ 13 h 70"/>
                <a:gd name="T70" fmla="*/ 38 w 94"/>
                <a:gd name="T71" fmla="*/ 7 h 70"/>
                <a:gd name="T72" fmla="*/ 29 w 94"/>
                <a:gd name="T73" fmla="*/ 4 h 70"/>
                <a:gd name="T74" fmla="*/ 22 w 94"/>
                <a:gd name="T75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" h="70">
                  <a:moveTo>
                    <a:pt x="22" y="2"/>
                  </a:moveTo>
                  <a:lnTo>
                    <a:pt x="22" y="2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3" y="7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11" y="24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9"/>
                  </a:lnTo>
                  <a:lnTo>
                    <a:pt x="17" y="32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8" y="37"/>
                  </a:lnTo>
                  <a:lnTo>
                    <a:pt x="19" y="39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6" y="40"/>
                  </a:lnTo>
                  <a:lnTo>
                    <a:pt x="29" y="40"/>
                  </a:lnTo>
                  <a:lnTo>
                    <a:pt x="32" y="39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3" y="47"/>
                  </a:lnTo>
                  <a:lnTo>
                    <a:pt x="33" y="51"/>
                  </a:lnTo>
                  <a:lnTo>
                    <a:pt x="33" y="51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41" y="56"/>
                  </a:lnTo>
                  <a:lnTo>
                    <a:pt x="43" y="55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9" y="67"/>
                  </a:lnTo>
                  <a:lnTo>
                    <a:pt x="49" y="67"/>
                  </a:lnTo>
                  <a:lnTo>
                    <a:pt x="51" y="67"/>
                  </a:lnTo>
                  <a:lnTo>
                    <a:pt x="52" y="67"/>
                  </a:lnTo>
                  <a:lnTo>
                    <a:pt x="55" y="67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77" y="70"/>
                  </a:lnTo>
                  <a:lnTo>
                    <a:pt x="84" y="70"/>
                  </a:lnTo>
                  <a:lnTo>
                    <a:pt x="86" y="69"/>
                  </a:lnTo>
                  <a:lnTo>
                    <a:pt x="88" y="67"/>
                  </a:lnTo>
                  <a:lnTo>
                    <a:pt x="88" y="67"/>
                  </a:lnTo>
                  <a:lnTo>
                    <a:pt x="90" y="65"/>
                  </a:lnTo>
                  <a:lnTo>
                    <a:pt x="93" y="63"/>
                  </a:lnTo>
                  <a:lnTo>
                    <a:pt x="94" y="62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89" y="51"/>
                  </a:lnTo>
                  <a:lnTo>
                    <a:pt x="84" y="44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48" y="13"/>
                  </a:lnTo>
                  <a:lnTo>
                    <a:pt x="43" y="8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29" y="4"/>
                  </a:lnTo>
                  <a:lnTo>
                    <a:pt x="22" y="2"/>
                  </a:lnTo>
                  <a:lnTo>
                    <a:pt x="22" y="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4E09C2C-6697-3C6C-0B18-FFCF9587892C}"/>
              </a:ext>
            </a:extLst>
          </p:cNvPr>
          <p:cNvGrpSpPr/>
          <p:nvPr/>
        </p:nvGrpSpPr>
        <p:grpSpPr>
          <a:xfrm>
            <a:off x="4485338" y="1028700"/>
            <a:ext cx="858913" cy="2360756"/>
            <a:chOff x="3725981" y="3936950"/>
            <a:chExt cx="858913" cy="2360756"/>
          </a:xfrm>
        </p:grpSpPr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6077E4B1-91A0-2CD8-327F-97A22A46BE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5981" y="4013549"/>
              <a:ext cx="858913" cy="2284157"/>
            </a:xfrm>
            <a:custGeom>
              <a:avLst/>
              <a:gdLst>
                <a:gd name="T0" fmla="*/ 640 w 684"/>
                <a:gd name="T1" fmla="*/ 395 h 1819"/>
                <a:gd name="T2" fmla="*/ 651 w 684"/>
                <a:gd name="T3" fmla="*/ 356 h 1819"/>
                <a:gd name="T4" fmla="*/ 669 w 684"/>
                <a:gd name="T5" fmla="*/ 262 h 1819"/>
                <a:gd name="T6" fmla="*/ 666 w 684"/>
                <a:gd name="T7" fmla="*/ 225 h 1819"/>
                <a:gd name="T8" fmla="*/ 625 w 684"/>
                <a:gd name="T9" fmla="*/ 204 h 1819"/>
                <a:gd name="T10" fmla="*/ 578 w 684"/>
                <a:gd name="T11" fmla="*/ 178 h 1819"/>
                <a:gd name="T12" fmla="*/ 491 w 684"/>
                <a:gd name="T13" fmla="*/ 166 h 1819"/>
                <a:gd name="T14" fmla="*/ 457 w 684"/>
                <a:gd name="T15" fmla="*/ 161 h 1819"/>
                <a:gd name="T16" fmla="*/ 438 w 684"/>
                <a:gd name="T17" fmla="*/ 165 h 1819"/>
                <a:gd name="T18" fmla="*/ 407 w 684"/>
                <a:gd name="T19" fmla="*/ 202 h 1819"/>
                <a:gd name="T20" fmla="*/ 418 w 684"/>
                <a:gd name="T21" fmla="*/ 230 h 1819"/>
                <a:gd name="T22" fmla="*/ 284 w 684"/>
                <a:gd name="T23" fmla="*/ 176 h 1819"/>
                <a:gd name="T24" fmla="*/ 345 w 684"/>
                <a:gd name="T25" fmla="*/ 77 h 1819"/>
                <a:gd name="T26" fmla="*/ 443 w 684"/>
                <a:gd name="T27" fmla="*/ 102 h 1819"/>
                <a:gd name="T28" fmla="*/ 513 w 684"/>
                <a:gd name="T29" fmla="*/ 117 h 1819"/>
                <a:gd name="T30" fmla="*/ 520 w 684"/>
                <a:gd name="T31" fmla="*/ 88 h 1819"/>
                <a:gd name="T32" fmla="*/ 520 w 684"/>
                <a:gd name="T33" fmla="*/ 55 h 1819"/>
                <a:gd name="T34" fmla="*/ 515 w 684"/>
                <a:gd name="T35" fmla="*/ 35 h 1819"/>
                <a:gd name="T36" fmla="*/ 476 w 684"/>
                <a:gd name="T37" fmla="*/ 20 h 1819"/>
                <a:gd name="T38" fmla="*/ 377 w 684"/>
                <a:gd name="T39" fmla="*/ 0 h 1819"/>
                <a:gd name="T40" fmla="*/ 219 w 684"/>
                <a:gd name="T41" fmla="*/ 43 h 1819"/>
                <a:gd name="T42" fmla="*/ 166 w 684"/>
                <a:gd name="T43" fmla="*/ 110 h 1819"/>
                <a:gd name="T44" fmla="*/ 145 w 684"/>
                <a:gd name="T45" fmla="*/ 218 h 1819"/>
                <a:gd name="T46" fmla="*/ 146 w 684"/>
                <a:gd name="T47" fmla="*/ 410 h 1819"/>
                <a:gd name="T48" fmla="*/ 103 w 684"/>
                <a:gd name="T49" fmla="*/ 600 h 1819"/>
                <a:gd name="T50" fmla="*/ 36 w 684"/>
                <a:gd name="T51" fmla="*/ 762 h 1819"/>
                <a:gd name="T52" fmla="*/ 33 w 684"/>
                <a:gd name="T53" fmla="*/ 828 h 1819"/>
                <a:gd name="T54" fmla="*/ 28 w 684"/>
                <a:gd name="T55" fmla="*/ 1127 h 1819"/>
                <a:gd name="T56" fmla="*/ 170 w 684"/>
                <a:gd name="T57" fmla="*/ 1371 h 1819"/>
                <a:gd name="T58" fmla="*/ 268 w 684"/>
                <a:gd name="T59" fmla="*/ 1600 h 1819"/>
                <a:gd name="T60" fmla="*/ 265 w 684"/>
                <a:gd name="T61" fmla="*/ 1656 h 1819"/>
                <a:gd name="T62" fmla="*/ 249 w 684"/>
                <a:gd name="T63" fmla="*/ 1664 h 1819"/>
                <a:gd name="T64" fmla="*/ 235 w 684"/>
                <a:gd name="T65" fmla="*/ 1682 h 1819"/>
                <a:gd name="T66" fmla="*/ 192 w 684"/>
                <a:gd name="T67" fmla="*/ 1718 h 1819"/>
                <a:gd name="T68" fmla="*/ 170 w 684"/>
                <a:gd name="T69" fmla="*/ 1781 h 1819"/>
                <a:gd name="T70" fmla="*/ 279 w 684"/>
                <a:gd name="T71" fmla="*/ 1764 h 1819"/>
                <a:gd name="T72" fmla="*/ 403 w 684"/>
                <a:gd name="T73" fmla="*/ 1730 h 1819"/>
                <a:gd name="T74" fmla="*/ 395 w 684"/>
                <a:gd name="T75" fmla="*/ 1645 h 1819"/>
                <a:gd name="T76" fmla="*/ 354 w 684"/>
                <a:gd name="T77" fmla="*/ 1626 h 1819"/>
                <a:gd name="T78" fmla="*/ 301 w 684"/>
                <a:gd name="T79" fmla="*/ 1381 h 1819"/>
                <a:gd name="T80" fmla="*/ 401 w 684"/>
                <a:gd name="T81" fmla="*/ 1593 h 1819"/>
                <a:gd name="T82" fmla="*/ 416 w 684"/>
                <a:gd name="T83" fmla="*/ 1698 h 1819"/>
                <a:gd name="T84" fmla="*/ 394 w 684"/>
                <a:gd name="T85" fmla="*/ 1790 h 1819"/>
                <a:gd name="T86" fmla="*/ 418 w 684"/>
                <a:gd name="T87" fmla="*/ 1816 h 1819"/>
                <a:gd name="T88" fmla="*/ 520 w 684"/>
                <a:gd name="T89" fmla="*/ 1800 h 1819"/>
                <a:gd name="T90" fmla="*/ 530 w 684"/>
                <a:gd name="T91" fmla="*/ 1753 h 1819"/>
                <a:gd name="T92" fmla="*/ 518 w 684"/>
                <a:gd name="T93" fmla="*/ 1685 h 1819"/>
                <a:gd name="T94" fmla="*/ 496 w 684"/>
                <a:gd name="T95" fmla="*/ 1608 h 1819"/>
                <a:gd name="T96" fmla="*/ 447 w 684"/>
                <a:gd name="T97" fmla="*/ 1393 h 1819"/>
                <a:gd name="T98" fmla="*/ 383 w 684"/>
                <a:gd name="T99" fmla="*/ 1277 h 1819"/>
                <a:gd name="T100" fmla="*/ 399 w 684"/>
                <a:gd name="T101" fmla="*/ 926 h 1819"/>
                <a:gd name="T102" fmla="*/ 618 w 684"/>
                <a:gd name="T103" fmla="*/ 778 h 1819"/>
                <a:gd name="T104" fmla="*/ 634 w 684"/>
                <a:gd name="T105" fmla="*/ 723 h 1819"/>
                <a:gd name="T106" fmla="*/ 561 w 684"/>
                <a:gd name="T107" fmla="*/ 478 h 1819"/>
                <a:gd name="T108" fmla="*/ 569 w 684"/>
                <a:gd name="T109" fmla="*/ 428 h 1819"/>
                <a:gd name="T110" fmla="*/ 603 w 684"/>
                <a:gd name="T111" fmla="*/ 400 h 1819"/>
                <a:gd name="T112" fmla="*/ 629 w 684"/>
                <a:gd name="T113" fmla="*/ 377 h 1819"/>
                <a:gd name="T114" fmla="*/ 476 w 684"/>
                <a:gd name="T115" fmla="*/ 655 h 1819"/>
                <a:gd name="T116" fmla="*/ 503 w 684"/>
                <a:gd name="T117" fmla="*/ 710 h 1819"/>
                <a:gd name="T118" fmla="*/ 391 w 684"/>
                <a:gd name="T119" fmla="*/ 792 h 1819"/>
                <a:gd name="T120" fmla="*/ 447 w 684"/>
                <a:gd name="T121" fmla="*/ 625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4" h="1819">
                  <a:moveTo>
                    <a:pt x="640" y="395"/>
                  </a:moveTo>
                  <a:lnTo>
                    <a:pt x="640" y="395"/>
                  </a:lnTo>
                  <a:lnTo>
                    <a:pt x="638" y="393"/>
                  </a:lnTo>
                  <a:lnTo>
                    <a:pt x="638" y="393"/>
                  </a:lnTo>
                  <a:lnTo>
                    <a:pt x="638" y="396"/>
                  </a:lnTo>
                  <a:lnTo>
                    <a:pt x="638" y="396"/>
                  </a:lnTo>
                  <a:lnTo>
                    <a:pt x="640" y="395"/>
                  </a:lnTo>
                  <a:lnTo>
                    <a:pt x="640" y="395"/>
                  </a:lnTo>
                  <a:close/>
                  <a:moveTo>
                    <a:pt x="629" y="378"/>
                  </a:moveTo>
                  <a:lnTo>
                    <a:pt x="629" y="378"/>
                  </a:lnTo>
                  <a:lnTo>
                    <a:pt x="630" y="384"/>
                  </a:lnTo>
                  <a:lnTo>
                    <a:pt x="633" y="388"/>
                  </a:lnTo>
                  <a:lnTo>
                    <a:pt x="638" y="393"/>
                  </a:lnTo>
                  <a:lnTo>
                    <a:pt x="638" y="393"/>
                  </a:lnTo>
                  <a:lnTo>
                    <a:pt x="641" y="382"/>
                  </a:lnTo>
                  <a:lnTo>
                    <a:pt x="651" y="356"/>
                  </a:lnTo>
                  <a:lnTo>
                    <a:pt x="651" y="356"/>
                  </a:lnTo>
                  <a:lnTo>
                    <a:pt x="663" y="328"/>
                  </a:lnTo>
                  <a:lnTo>
                    <a:pt x="670" y="314"/>
                  </a:lnTo>
                  <a:lnTo>
                    <a:pt x="673" y="308"/>
                  </a:lnTo>
                  <a:lnTo>
                    <a:pt x="673" y="304"/>
                  </a:lnTo>
                  <a:lnTo>
                    <a:pt x="673" y="291"/>
                  </a:lnTo>
                  <a:lnTo>
                    <a:pt x="673" y="291"/>
                  </a:lnTo>
                  <a:lnTo>
                    <a:pt x="669" y="262"/>
                  </a:lnTo>
                  <a:lnTo>
                    <a:pt x="667" y="252"/>
                  </a:lnTo>
                  <a:lnTo>
                    <a:pt x="684" y="258"/>
                  </a:lnTo>
                  <a:lnTo>
                    <a:pt x="684" y="258"/>
                  </a:lnTo>
                  <a:lnTo>
                    <a:pt x="682" y="254"/>
                  </a:lnTo>
                  <a:lnTo>
                    <a:pt x="679" y="247"/>
                  </a:lnTo>
                  <a:lnTo>
                    <a:pt x="673" y="236"/>
                  </a:lnTo>
                  <a:lnTo>
                    <a:pt x="673" y="236"/>
                  </a:lnTo>
                  <a:lnTo>
                    <a:pt x="666" y="225"/>
                  </a:lnTo>
                  <a:lnTo>
                    <a:pt x="659" y="217"/>
                  </a:lnTo>
                  <a:lnTo>
                    <a:pt x="652" y="213"/>
                  </a:lnTo>
                  <a:lnTo>
                    <a:pt x="645" y="209"/>
                  </a:lnTo>
                  <a:lnTo>
                    <a:pt x="645" y="209"/>
                  </a:lnTo>
                  <a:lnTo>
                    <a:pt x="629" y="203"/>
                  </a:lnTo>
                  <a:lnTo>
                    <a:pt x="629" y="203"/>
                  </a:lnTo>
                  <a:lnTo>
                    <a:pt x="628" y="203"/>
                  </a:lnTo>
                  <a:lnTo>
                    <a:pt x="625" y="204"/>
                  </a:lnTo>
                  <a:lnTo>
                    <a:pt x="619" y="203"/>
                  </a:lnTo>
                  <a:lnTo>
                    <a:pt x="612" y="198"/>
                  </a:lnTo>
                  <a:lnTo>
                    <a:pt x="612" y="198"/>
                  </a:lnTo>
                  <a:lnTo>
                    <a:pt x="604" y="191"/>
                  </a:lnTo>
                  <a:lnTo>
                    <a:pt x="596" y="187"/>
                  </a:lnTo>
                  <a:lnTo>
                    <a:pt x="585" y="181"/>
                  </a:lnTo>
                  <a:lnTo>
                    <a:pt x="585" y="181"/>
                  </a:lnTo>
                  <a:lnTo>
                    <a:pt x="578" y="178"/>
                  </a:lnTo>
                  <a:lnTo>
                    <a:pt x="566" y="174"/>
                  </a:lnTo>
                  <a:lnTo>
                    <a:pt x="547" y="170"/>
                  </a:lnTo>
                  <a:lnTo>
                    <a:pt x="530" y="170"/>
                  </a:lnTo>
                  <a:lnTo>
                    <a:pt x="509" y="159"/>
                  </a:lnTo>
                  <a:lnTo>
                    <a:pt x="498" y="165"/>
                  </a:lnTo>
                  <a:lnTo>
                    <a:pt x="498" y="165"/>
                  </a:lnTo>
                  <a:lnTo>
                    <a:pt x="494" y="166"/>
                  </a:lnTo>
                  <a:lnTo>
                    <a:pt x="491" y="166"/>
                  </a:lnTo>
                  <a:lnTo>
                    <a:pt x="487" y="165"/>
                  </a:lnTo>
                  <a:lnTo>
                    <a:pt x="487" y="165"/>
                  </a:lnTo>
                  <a:lnTo>
                    <a:pt x="483" y="163"/>
                  </a:lnTo>
                  <a:lnTo>
                    <a:pt x="479" y="165"/>
                  </a:lnTo>
                  <a:lnTo>
                    <a:pt x="474" y="165"/>
                  </a:lnTo>
                  <a:lnTo>
                    <a:pt x="470" y="165"/>
                  </a:lnTo>
                  <a:lnTo>
                    <a:pt x="470" y="165"/>
                  </a:lnTo>
                  <a:lnTo>
                    <a:pt x="457" y="161"/>
                  </a:lnTo>
                  <a:lnTo>
                    <a:pt x="448" y="159"/>
                  </a:lnTo>
                  <a:lnTo>
                    <a:pt x="443" y="159"/>
                  </a:lnTo>
                  <a:lnTo>
                    <a:pt x="443" y="159"/>
                  </a:lnTo>
                  <a:lnTo>
                    <a:pt x="440" y="161"/>
                  </a:lnTo>
                  <a:lnTo>
                    <a:pt x="440" y="161"/>
                  </a:lnTo>
                  <a:lnTo>
                    <a:pt x="440" y="162"/>
                  </a:lnTo>
                  <a:lnTo>
                    <a:pt x="438" y="165"/>
                  </a:lnTo>
                  <a:lnTo>
                    <a:pt x="438" y="165"/>
                  </a:lnTo>
                  <a:lnTo>
                    <a:pt x="432" y="169"/>
                  </a:lnTo>
                  <a:lnTo>
                    <a:pt x="425" y="173"/>
                  </a:lnTo>
                  <a:lnTo>
                    <a:pt x="410" y="181"/>
                  </a:lnTo>
                  <a:lnTo>
                    <a:pt x="410" y="181"/>
                  </a:lnTo>
                  <a:lnTo>
                    <a:pt x="407" y="184"/>
                  </a:lnTo>
                  <a:lnTo>
                    <a:pt x="406" y="187"/>
                  </a:lnTo>
                  <a:lnTo>
                    <a:pt x="406" y="193"/>
                  </a:lnTo>
                  <a:lnTo>
                    <a:pt x="407" y="202"/>
                  </a:lnTo>
                  <a:lnTo>
                    <a:pt x="410" y="209"/>
                  </a:lnTo>
                  <a:lnTo>
                    <a:pt x="410" y="209"/>
                  </a:lnTo>
                  <a:lnTo>
                    <a:pt x="412" y="211"/>
                  </a:lnTo>
                  <a:lnTo>
                    <a:pt x="414" y="214"/>
                  </a:lnTo>
                  <a:lnTo>
                    <a:pt x="418" y="218"/>
                  </a:lnTo>
                  <a:lnTo>
                    <a:pt x="420" y="222"/>
                  </a:lnTo>
                  <a:lnTo>
                    <a:pt x="420" y="225"/>
                  </a:lnTo>
                  <a:lnTo>
                    <a:pt x="418" y="230"/>
                  </a:lnTo>
                  <a:lnTo>
                    <a:pt x="416" y="236"/>
                  </a:lnTo>
                  <a:lnTo>
                    <a:pt x="416" y="236"/>
                  </a:lnTo>
                  <a:lnTo>
                    <a:pt x="392" y="273"/>
                  </a:lnTo>
                  <a:lnTo>
                    <a:pt x="377" y="296"/>
                  </a:lnTo>
                  <a:lnTo>
                    <a:pt x="377" y="296"/>
                  </a:lnTo>
                  <a:lnTo>
                    <a:pt x="335" y="243"/>
                  </a:lnTo>
                  <a:lnTo>
                    <a:pt x="304" y="203"/>
                  </a:lnTo>
                  <a:lnTo>
                    <a:pt x="284" y="176"/>
                  </a:lnTo>
                  <a:lnTo>
                    <a:pt x="284" y="176"/>
                  </a:lnTo>
                  <a:lnTo>
                    <a:pt x="280" y="169"/>
                  </a:lnTo>
                  <a:lnTo>
                    <a:pt x="278" y="161"/>
                  </a:lnTo>
                  <a:lnTo>
                    <a:pt x="275" y="147"/>
                  </a:lnTo>
                  <a:lnTo>
                    <a:pt x="274" y="136"/>
                  </a:lnTo>
                  <a:lnTo>
                    <a:pt x="274" y="132"/>
                  </a:lnTo>
                  <a:lnTo>
                    <a:pt x="274" y="132"/>
                  </a:lnTo>
                  <a:lnTo>
                    <a:pt x="345" y="77"/>
                  </a:lnTo>
                  <a:lnTo>
                    <a:pt x="345" y="77"/>
                  </a:lnTo>
                  <a:lnTo>
                    <a:pt x="351" y="73"/>
                  </a:lnTo>
                  <a:lnTo>
                    <a:pt x="360" y="70"/>
                  </a:lnTo>
                  <a:lnTo>
                    <a:pt x="382" y="65"/>
                  </a:lnTo>
                  <a:lnTo>
                    <a:pt x="410" y="61"/>
                  </a:lnTo>
                  <a:lnTo>
                    <a:pt x="410" y="61"/>
                  </a:lnTo>
                  <a:lnTo>
                    <a:pt x="429" y="85"/>
                  </a:lnTo>
                  <a:lnTo>
                    <a:pt x="443" y="102"/>
                  </a:lnTo>
                  <a:lnTo>
                    <a:pt x="450" y="107"/>
                  </a:lnTo>
                  <a:lnTo>
                    <a:pt x="454" y="110"/>
                  </a:lnTo>
                  <a:lnTo>
                    <a:pt x="454" y="110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96" y="117"/>
                  </a:lnTo>
                  <a:lnTo>
                    <a:pt x="507" y="117"/>
                  </a:lnTo>
                  <a:lnTo>
                    <a:pt x="513" y="117"/>
                  </a:lnTo>
                  <a:lnTo>
                    <a:pt x="517" y="115"/>
                  </a:lnTo>
                  <a:lnTo>
                    <a:pt x="520" y="114"/>
                  </a:lnTo>
                  <a:lnTo>
                    <a:pt x="520" y="110"/>
                  </a:lnTo>
                  <a:lnTo>
                    <a:pt x="520" y="110"/>
                  </a:lnTo>
                  <a:lnTo>
                    <a:pt x="518" y="103"/>
                  </a:lnTo>
                  <a:lnTo>
                    <a:pt x="518" y="98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21" y="80"/>
                  </a:lnTo>
                  <a:lnTo>
                    <a:pt x="521" y="76"/>
                  </a:lnTo>
                  <a:lnTo>
                    <a:pt x="520" y="72"/>
                  </a:lnTo>
                  <a:lnTo>
                    <a:pt x="520" y="72"/>
                  </a:lnTo>
                  <a:lnTo>
                    <a:pt x="518" y="66"/>
                  </a:lnTo>
                  <a:lnTo>
                    <a:pt x="520" y="62"/>
                  </a:lnTo>
                  <a:lnTo>
                    <a:pt x="520" y="58"/>
                  </a:lnTo>
                  <a:lnTo>
                    <a:pt x="520" y="55"/>
                  </a:lnTo>
                  <a:lnTo>
                    <a:pt x="520" y="55"/>
                  </a:lnTo>
                  <a:lnTo>
                    <a:pt x="520" y="52"/>
                  </a:lnTo>
                  <a:lnTo>
                    <a:pt x="521" y="48"/>
                  </a:lnTo>
                  <a:lnTo>
                    <a:pt x="521" y="44"/>
                  </a:lnTo>
                  <a:lnTo>
                    <a:pt x="520" y="39"/>
                  </a:lnTo>
                  <a:lnTo>
                    <a:pt x="520" y="39"/>
                  </a:lnTo>
                  <a:lnTo>
                    <a:pt x="518" y="36"/>
                  </a:lnTo>
                  <a:lnTo>
                    <a:pt x="515" y="35"/>
                  </a:lnTo>
                  <a:lnTo>
                    <a:pt x="510" y="33"/>
                  </a:lnTo>
                  <a:lnTo>
                    <a:pt x="503" y="33"/>
                  </a:lnTo>
                  <a:lnTo>
                    <a:pt x="503" y="33"/>
                  </a:lnTo>
                  <a:lnTo>
                    <a:pt x="503" y="35"/>
                  </a:lnTo>
                  <a:lnTo>
                    <a:pt x="502" y="35"/>
                  </a:lnTo>
                  <a:lnTo>
                    <a:pt x="498" y="33"/>
                  </a:lnTo>
                  <a:lnTo>
                    <a:pt x="498" y="33"/>
                  </a:lnTo>
                  <a:lnTo>
                    <a:pt x="476" y="20"/>
                  </a:lnTo>
                  <a:lnTo>
                    <a:pt x="448" y="6"/>
                  </a:lnTo>
                  <a:lnTo>
                    <a:pt x="448" y="6"/>
                  </a:lnTo>
                  <a:lnTo>
                    <a:pt x="443" y="4"/>
                  </a:lnTo>
                  <a:lnTo>
                    <a:pt x="433" y="3"/>
                  </a:lnTo>
                  <a:lnTo>
                    <a:pt x="413" y="0"/>
                  </a:lnTo>
                  <a:lnTo>
                    <a:pt x="392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60" y="2"/>
                  </a:lnTo>
                  <a:lnTo>
                    <a:pt x="332" y="4"/>
                  </a:lnTo>
                  <a:lnTo>
                    <a:pt x="302" y="9"/>
                  </a:lnTo>
                  <a:lnTo>
                    <a:pt x="290" y="13"/>
                  </a:lnTo>
                  <a:lnTo>
                    <a:pt x="279" y="17"/>
                  </a:lnTo>
                  <a:lnTo>
                    <a:pt x="279" y="17"/>
                  </a:lnTo>
                  <a:lnTo>
                    <a:pt x="253" y="28"/>
                  </a:lnTo>
                  <a:lnTo>
                    <a:pt x="219" y="43"/>
                  </a:lnTo>
                  <a:lnTo>
                    <a:pt x="187" y="58"/>
                  </a:lnTo>
                  <a:lnTo>
                    <a:pt x="177" y="65"/>
                  </a:lnTo>
                  <a:lnTo>
                    <a:pt x="170" y="72"/>
                  </a:lnTo>
                  <a:lnTo>
                    <a:pt x="170" y="72"/>
                  </a:lnTo>
                  <a:lnTo>
                    <a:pt x="167" y="78"/>
                  </a:lnTo>
                  <a:lnTo>
                    <a:pt x="166" y="88"/>
                  </a:lnTo>
                  <a:lnTo>
                    <a:pt x="164" y="99"/>
                  </a:lnTo>
                  <a:lnTo>
                    <a:pt x="166" y="110"/>
                  </a:lnTo>
                  <a:lnTo>
                    <a:pt x="168" y="129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64" y="141"/>
                  </a:lnTo>
                  <a:lnTo>
                    <a:pt x="151" y="148"/>
                  </a:lnTo>
                  <a:lnTo>
                    <a:pt x="131" y="159"/>
                  </a:lnTo>
                  <a:lnTo>
                    <a:pt x="131" y="159"/>
                  </a:lnTo>
                  <a:lnTo>
                    <a:pt x="145" y="218"/>
                  </a:lnTo>
                  <a:lnTo>
                    <a:pt x="164" y="302"/>
                  </a:lnTo>
                  <a:lnTo>
                    <a:pt x="164" y="302"/>
                  </a:lnTo>
                  <a:lnTo>
                    <a:pt x="172" y="347"/>
                  </a:lnTo>
                  <a:lnTo>
                    <a:pt x="175" y="367"/>
                  </a:lnTo>
                  <a:lnTo>
                    <a:pt x="175" y="367"/>
                  </a:lnTo>
                  <a:lnTo>
                    <a:pt x="167" y="380"/>
                  </a:lnTo>
                  <a:lnTo>
                    <a:pt x="157" y="393"/>
                  </a:lnTo>
                  <a:lnTo>
                    <a:pt x="146" y="410"/>
                  </a:lnTo>
                  <a:lnTo>
                    <a:pt x="136" y="430"/>
                  </a:lnTo>
                  <a:lnTo>
                    <a:pt x="126" y="452"/>
                  </a:lnTo>
                  <a:lnTo>
                    <a:pt x="119" y="476"/>
                  </a:lnTo>
                  <a:lnTo>
                    <a:pt x="116" y="488"/>
                  </a:lnTo>
                  <a:lnTo>
                    <a:pt x="115" y="499"/>
                  </a:lnTo>
                  <a:lnTo>
                    <a:pt x="115" y="499"/>
                  </a:lnTo>
                  <a:lnTo>
                    <a:pt x="111" y="548"/>
                  </a:lnTo>
                  <a:lnTo>
                    <a:pt x="103" y="600"/>
                  </a:lnTo>
                  <a:lnTo>
                    <a:pt x="93" y="649"/>
                  </a:lnTo>
                  <a:lnTo>
                    <a:pt x="88" y="671"/>
                  </a:lnTo>
                  <a:lnTo>
                    <a:pt x="82" y="691"/>
                  </a:lnTo>
                  <a:lnTo>
                    <a:pt x="82" y="691"/>
                  </a:lnTo>
                  <a:lnTo>
                    <a:pt x="74" y="708"/>
                  </a:lnTo>
                  <a:lnTo>
                    <a:pt x="63" y="728"/>
                  </a:lnTo>
                  <a:lnTo>
                    <a:pt x="49" y="745"/>
                  </a:lnTo>
                  <a:lnTo>
                    <a:pt x="36" y="762"/>
                  </a:lnTo>
                  <a:lnTo>
                    <a:pt x="11" y="788"/>
                  </a:lnTo>
                  <a:lnTo>
                    <a:pt x="0" y="800"/>
                  </a:lnTo>
                  <a:lnTo>
                    <a:pt x="0" y="800"/>
                  </a:lnTo>
                  <a:lnTo>
                    <a:pt x="2" y="801"/>
                  </a:lnTo>
                  <a:lnTo>
                    <a:pt x="4" y="806"/>
                  </a:lnTo>
                  <a:lnTo>
                    <a:pt x="17" y="815"/>
                  </a:lnTo>
                  <a:lnTo>
                    <a:pt x="33" y="828"/>
                  </a:lnTo>
                  <a:lnTo>
                    <a:pt x="33" y="828"/>
                  </a:lnTo>
                  <a:lnTo>
                    <a:pt x="30" y="862"/>
                  </a:lnTo>
                  <a:lnTo>
                    <a:pt x="25" y="941"/>
                  </a:lnTo>
                  <a:lnTo>
                    <a:pt x="22" y="988"/>
                  </a:lnTo>
                  <a:lnTo>
                    <a:pt x="21" y="1032"/>
                  </a:lnTo>
                  <a:lnTo>
                    <a:pt x="21" y="1071"/>
                  </a:lnTo>
                  <a:lnTo>
                    <a:pt x="22" y="1101"/>
                  </a:lnTo>
                  <a:lnTo>
                    <a:pt x="22" y="1101"/>
                  </a:lnTo>
                  <a:lnTo>
                    <a:pt x="28" y="1127"/>
                  </a:lnTo>
                  <a:lnTo>
                    <a:pt x="36" y="1159"/>
                  </a:lnTo>
                  <a:lnTo>
                    <a:pt x="47" y="1192"/>
                  </a:lnTo>
                  <a:lnTo>
                    <a:pt x="58" y="1223"/>
                  </a:lnTo>
                  <a:lnTo>
                    <a:pt x="78" y="1277"/>
                  </a:lnTo>
                  <a:lnTo>
                    <a:pt x="88" y="1299"/>
                  </a:lnTo>
                  <a:lnTo>
                    <a:pt x="142" y="1299"/>
                  </a:lnTo>
                  <a:lnTo>
                    <a:pt x="142" y="1299"/>
                  </a:lnTo>
                  <a:lnTo>
                    <a:pt x="170" y="1371"/>
                  </a:lnTo>
                  <a:lnTo>
                    <a:pt x="193" y="1431"/>
                  </a:lnTo>
                  <a:lnTo>
                    <a:pt x="204" y="1459"/>
                  </a:lnTo>
                  <a:lnTo>
                    <a:pt x="213" y="1479"/>
                  </a:lnTo>
                  <a:lnTo>
                    <a:pt x="213" y="1479"/>
                  </a:lnTo>
                  <a:lnTo>
                    <a:pt x="248" y="1546"/>
                  </a:lnTo>
                  <a:lnTo>
                    <a:pt x="261" y="1577"/>
                  </a:lnTo>
                  <a:lnTo>
                    <a:pt x="265" y="1589"/>
                  </a:lnTo>
                  <a:lnTo>
                    <a:pt x="268" y="1600"/>
                  </a:lnTo>
                  <a:lnTo>
                    <a:pt x="268" y="1600"/>
                  </a:lnTo>
                  <a:lnTo>
                    <a:pt x="271" y="1619"/>
                  </a:lnTo>
                  <a:lnTo>
                    <a:pt x="272" y="1635"/>
                  </a:lnTo>
                  <a:lnTo>
                    <a:pt x="274" y="1655"/>
                  </a:lnTo>
                  <a:lnTo>
                    <a:pt x="274" y="1655"/>
                  </a:lnTo>
                  <a:lnTo>
                    <a:pt x="274" y="1656"/>
                  </a:lnTo>
                  <a:lnTo>
                    <a:pt x="272" y="1656"/>
                  </a:lnTo>
                  <a:lnTo>
                    <a:pt x="265" y="1656"/>
                  </a:lnTo>
                  <a:lnTo>
                    <a:pt x="259" y="1655"/>
                  </a:lnTo>
                  <a:lnTo>
                    <a:pt x="252" y="1655"/>
                  </a:lnTo>
                  <a:lnTo>
                    <a:pt x="252" y="1655"/>
                  </a:lnTo>
                  <a:lnTo>
                    <a:pt x="250" y="1656"/>
                  </a:lnTo>
                  <a:lnTo>
                    <a:pt x="249" y="1656"/>
                  </a:lnTo>
                  <a:lnTo>
                    <a:pt x="249" y="1659"/>
                  </a:lnTo>
                  <a:lnTo>
                    <a:pt x="249" y="1663"/>
                  </a:lnTo>
                  <a:lnTo>
                    <a:pt x="249" y="1664"/>
                  </a:lnTo>
                  <a:lnTo>
                    <a:pt x="246" y="1666"/>
                  </a:lnTo>
                  <a:lnTo>
                    <a:pt x="235" y="1671"/>
                  </a:lnTo>
                  <a:lnTo>
                    <a:pt x="235" y="1671"/>
                  </a:lnTo>
                  <a:lnTo>
                    <a:pt x="235" y="1671"/>
                  </a:lnTo>
                  <a:lnTo>
                    <a:pt x="237" y="1672"/>
                  </a:lnTo>
                  <a:lnTo>
                    <a:pt x="237" y="1675"/>
                  </a:lnTo>
                  <a:lnTo>
                    <a:pt x="235" y="1682"/>
                  </a:lnTo>
                  <a:lnTo>
                    <a:pt x="235" y="1682"/>
                  </a:lnTo>
                  <a:lnTo>
                    <a:pt x="235" y="1685"/>
                  </a:lnTo>
                  <a:lnTo>
                    <a:pt x="237" y="1688"/>
                  </a:lnTo>
                  <a:lnTo>
                    <a:pt x="241" y="1690"/>
                  </a:lnTo>
                  <a:lnTo>
                    <a:pt x="241" y="1692"/>
                  </a:lnTo>
                  <a:lnTo>
                    <a:pt x="241" y="1693"/>
                  </a:lnTo>
                  <a:lnTo>
                    <a:pt x="230" y="1698"/>
                  </a:lnTo>
                  <a:lnTo>
                    <a:pt x="230" y="1698"/>
                  </a:lnTo>
                  <a:lnTo>
                    <a:pt x="192" y="1718"/>
                  </a:lnTo>
                  <a:lnTo>
                    <a:pt x="164" y="1731"/>
                  </a:lnTo>
                  <a:lnTo>
                    <a:pt x="164" y="1731"/>
                  </a:lnTo>
                  <a:lnTo>
                    <a:pt x="161" y="1734"/>
                  </a:lnTo>
                  <a:lnTo>
                    <a:pt x="161" y="1740"/>
                  </a:lnTo>
                  <a:lnTo>
                    <a:pt x="161" y="1755"/>
                  </a:lnTo>
                  <a:lnTo>
                    <a:pt x="164" y="1771"/>
                  </a:lnTo>
                  <a:lnTo>
                    <a:pt x="167" y="1777"/>
                  </a:lnTo>
                  <a:lnTo>
                    <a:pt x="170" y="1781"/>
                  </a:lnTo>
                  <a:lnTo>
                    <a:pt x="170" y="1781"/>
                  </a:lnTo>
                  <a:lnTo>
                    <a:pt x="177" y="1785"/>
                  </a:lnTo>
                  <a:lnTo>
                    <a:pt x="186" y="1786"/>
                  </a:lnTo>
                  <a:lnTo>
                    <a:pt x="198" y="1785"/>
                  </a:lnTo>
                  <a:lnTo>
                    <a:pt x="213" y="1781"/>
                  </a:lnTo>
                  <a:lnTo>
                    <a:pt x="213" y="1781"/>
                  </a:lnTo>
                  <a:lnTo>
                    <a:pt x="241" y="1774"/>
                  </a:lnTo>
                  <a:lnTo>
                    <a:pt x="279" y="1764"/>
                  </a:lnTo>
                  <a:lnTo>
                    <a:pt x="319" y="1757"/>
                  </a:lnTo>
                  <a:lnTo>
                    <a:pt x="345" y="1753"/>
                  </a:lnTo>
                  <a:lnTo>
                    <a:pt x="345" y="1753"/>
                  </a:lnTo>
                  <a:lnTo>
                    <a:pt x="364" y="1749"/>
                  </a:lnTo>
                  <a:lnTo>
                    <a:pt x="383" y="1742"/>
                  </a:lnTo>
                  <a:lnTo>
                    <a:pt x="391" y="1738"/>
                  </a:lnTo>
                  <a:lnTo>
                    <a:pt x="398" y="1734"/>
                  </a:lnTo>
                  <a:lnTo>
                    <a:pt x="403" y="1730"/>
                  </a:lnTo>
                  <a:lnTo>
                    <a:pt x="405" y="1726"/>
                  </a:lnTo>
                  <a:lnTo>
                    <a:pt x="405" y="1726"/>
                  </a:lnTo>
                  <a:lnTo>
                    <a:pt x="405" y="1709"/>
                  </a:lnTo>
                  <a:lnTo>
                    <a:pt x="403" y="1682"/>
                  </a:lnTo>
                  <a:lnTo>
                    <a:pt x="402" y="1668"/>
                  </a:lnTo>
                  <a:lnTo>
                    <a:pt x="401" y="1656"/>
                  </a:lnTo>
                  <a:lnTo>
                    <a:pt x="398" y="1648"/>
                  </a:lnTo>
                  <a:lnTo>
                    <a:pt x="395" y="1645"/>
                  </a:lnTo>
                  <a:lnTo>
                    <a:pt x="394" y="1644"/>
                  </a:lnTo>
                  <a:lnTo>
                    <a:pt x="394" y="1644"/>
                  </a:lnTo>
                  <a:lnTo>
                    <a:pt x="382" y="1642"/>
                  </a:lnTo>
                  <a:lnTo>
                    <a:pt x="376" y="1641"/>
                  </a:lnTo>
                  <a:lnTo>
                    <a:pt x="372" y="1638"/>
                  </a:lnTo>
                  <a:lnTo>
                    <a:pt x="372" y="1638"/>
                  </a:lnTo>
                  <a:lnTo>
                    <a:pt x="360" y="1630"/>
                  </a:lnTo>
                  <a:lnTo>
                    <a:pt x="354" y="1626"/>
                  </a:lnTo>
                  <a:lnTo>
                    <a:pt x="350" y="1622"/>
                  </a:lnTo>
                  <a:lnTo>
                    <a:pt x="350" y="1622"/>
                  </a:lnTo>
                  <a:lnTo>
                    <a:pt x="347" y="1611"/>
                  </a:lnTo>
                  <a:lnTo>
                    <a:pt x="342" y="1592"/>
                  </a:lnTo>
                  <a:lnTo>
                    <a:pt x="334" y="1551"/>
                  </a:lnTo>
                  <a:lnTo>
                    <a:pt x="334" y="1551"/>
                  </a:lnTo>
                  <a:lnTo>
                    <a:pt x="301" y="1381"/>
                  </a:lnTo>
                  <a:lnTo>
                    <a:pt x="301" y="1381"/>
                  </a:lnTo>
                  <a:lnTo>
                    <a:pt x="325" y="1422"/>
                  </a:lnTo>
                  <a:lnTo>
                    <a:pt x="343" y="1457"/>
                  </a:lnTo>
                  <a:lnTo>
                    <a:pt x="351" y="1473"/>
                  </a:lnTo>
                  <a:lnTo>
                    <a:pt x="356" y="1485"/>
                  </a:lnTo>
                  <a:lnTo>
                    <a:pt x="356" y="1485"/>
                  </a:lnTo>
                  <a:lnTo>
                    <a:pt x="366" y="1515"/>
                  </a:lnTo>
                  <a:lnTo>
                    <a:pt x="384" y="1555"/>
                  </a:lnTo>
                  <a:lnTo>
                    <a:pt x="401" y="1593"/>
                  </a:lnTo>
                  <a:lnTo>
                    <a:pt x="410" y="1616"/>
                  </a:lnTo>
                  <a:lnTo>
                    <a:pt x="410" y="1616"/>
                  </a:lnTo>
                  <a:lnTo>
                    <a:pt x="414" y="1634"/>
                  </a:lnTo>
                  <a:lnTo>
                    <a:pt x="418" y="1657"/>
                  </a:lnTo>
                  <a:lnTo>
                    <a:pt x="421" y="1688"/>
                  </a:lnTo>
                  <a:lnTo>
                    <a:pt x="416" y="1688"/>
                  </a:lnTo>
                  <a:lnTo>
                    <a:pt x="416" y="1698"/>
                  </a:lnTo>
                  <a:lnTo>
                    <a:pt x="416" y="1698"/>
                  </a:lnTo>
                  <a:lnTo>
                    <a:pt x="420" y="1709"/>
                  </a:lnTo>
                  <a:lnTo>
                    <a:pt x="421" y="1719"/>
                  </a:lnTo>
                  <a:lnTo>
                    <a:pt x="421" y="1723"/>
                  </a:lnTo>
                  <a:lnTo>
                    <a:pt x="421" y="1726"/>
                  </a:lnTo>
                  <a:lnTo>
                    <a:pt x="421" y="1726"/>
                  </a:lnTo>
                  <a:lnTo>
                    <a:pt x="406" y="1759"/>
                  </a:lnTo>
                  <a:lnTo>
                    <a:pt x="397" y="1782"/>
                  </a:lnTo>
                  <a:lnTo>
                    <a:pt x="394" y="1790"/>
                  </a:lnTo>
                  <a:lnTo>
                    <a:pt x="394" y="1797"/>
                  </a:lnTo>
                  <a:lnTo>
                    <a:pt x="394" y="1797"/>
                  </a:lnTo>
                  <a:lnTo>
                    <a:pt x="395" y="1801"/>
                  </a:lnTo>
                  <a:lnTo>
                    <a:pt x="397" y="1805"/>
                  </a:lnTo>
                  <a:lnTo>
                    <a:pt x="401" y="1808"/>
                  </a:lnTo>
                  <a:lnTo>
                    <a:pt x="406" y="1812"/>
                  </a:lnTo>
                  <a:lnTo>
                    <a:pt x="412" y="1814"/>
                  </a:lnTo>
                  <a:lnTo>
                    <a:pt x="418" y="1816"/>
                  </a:lnTo>
                  <a:lnTo>
                    <a:pt x="438" y="1819"/>
                  </a:lnTo>
                  <a:lnTo>
                    <a:pt x="438" y="1819"/>
                  </a:lnTo>
                  <a:lnTo>
                    <a:pt x="448" y="1819"/>
                  </a:lnTo>
                  <a:lnTo>
                    <a:pt x="462" y="1818"/>
                  </a:lnTo>
                  <a:lnTo>
                    <a:pt x="476" y="1815"/>
                  </a:lnTo>
                  <a:lnTo>
                    <a:pt x="488" y="1812"/>
                  </a:lnTo>
                  <a:lnTo>
                    <a:pt x="511" y="1804"/>
                  </a:lnTo>
                  <a:lnTo>
                    <a:pt x="520" y="1800"/>
                  </a:lnTo>
                  <a:lnTo>
                    <a:pt x="525" y="1797"/>
                  </a:lnTo>
                  <a:lnTo>
                    <a:pt x="525" y="1797"/>
                  </a:lnTo>
                  <a:lnTo>
                    <a:pt x="528" y="1793"/>
                  </a:lnTo>
                  <a:lnTo>
                    <a:pt x="530" y="1789"/>
                  </a:lnTo>
                  <a:lnTo>
                    <a:pt x="532" y="1778"/>
                  </a:lnTo>
                  <a:lnTo>
                    <a:pt x="532" y="1766"/>
                  </a:lnTo>
                  <a:lnTo>
                    <a:pt x="530" y="1753"/>
                  </a:lnTo>
                  <a:lnTo>
                    <a:pt x="530" y="1753"/>
                  </a:lnTo>
                  <a:lnTo>
                    <a:pt x="529" y="1741"/>
                  </a:lnTo>
                  <a:lnTo>
                    <a:pt x="526" y="1729"/>
                  </a:lnTo>
                  <a:lnTo>
                    <a:pt x="522" y="1718"/>
                  </a:lnTo>
                  <a:lnTo>
                    <a:pt x="520" y="1709"/>
                  </a:lnTo>
                  <a:lnTo>
                    <a:pt x="520" y="1709"/>
                  </a:lnTo>
                  <a:lnTo>
                    <a:pt x="518" y="1705"/>
                  </a:lnTo>
                  <a:lnTo>
                    <a:pt x="518" y="1700"/>
                  </a:lnTo>
                  <a:lnTo>
                    <a:pt x="518" y="1685"/>
                  </a:lnTo>
                  <a:lnTo>
                    <a:pt x="520" y="1666"/>
                  </a:lnTo>
                  <a:lnTo>
                    <a:pt x="509" y="1666"/>
                  </a:lnTo>
                  <a:lnTo>
                    <a:pt x="509" y="1666"/>
                  </a:lnTo>
                  <a:lnTo>
                    <a:pt x="506" y="1666"/>
                  </a:lnTo>
                  <a:lnTo>
                    <a:pt x="506" y="1666"/>
                  </a:lnTo>
                  <a:lnTo>
                    <a:pt x="503" y="1655"/>
                  </a:lnTo>
                  <a:lnTo>
                    <a:pt x="503" y="1655"/>
                  </a:lnTo>
                  <a:lnTo>
                    <a:pt x="496" y="1608"/>
                  </a:lnTo>
                  <a:lnTo>
                    <a:pt x="481" y="1518"/>
                  </a:lnTo>
                  <a:lnTo>
                    <a:pt x="481" y="1518"/>
                  </a:lnTo>
                  <a:lnTo>
                    <a:pt x="474" y="1475"/>
                  </a:lnTo>
                  <a:lnTo>
                    <a:pt x="469" y="1451"/>
                  </a:lnTo>
                  <a:lnTo>
                    <a:pt x="464" y="1431"/>
                  </a:lnTo>
                  <a:lnTo>
                    <a:pt x="454" y="1408"/>
                  </a:lnTo>
                  <a:lnTo>
                    <a:pt x="454" y="1408"/>
                  </a:lnTo>
                  <a:lnTo>
                    <a:pt x="447" y="1393"/>
                  </a:lnTo>
                  <a:lnTo>
                    <a:pt x="439" y="1378"/>
                  </a:lnTo>
                  <a:lnTo>
                    <a:pt x="423" y="1348"/>
                  </a:lnTo>
                  <a:lnTo>
                    <a:pt x="407" y="1326"/>
                  </a:lnTo>
                  <a:lnTo>
                    <a:pt x="399" y="1315"/>
                  </a:lnTo>
                  <a:lnTo>
                    <a:pt x="399" y="1315"/>
                  </a:lnTo>
                  <a:lnTo>
                    <a:pt x="395" y="1307"/>
                  </a:lnTo>
                  <a:lnTo>
                    <a:pt x="390" y="1295"/>
                  </a:lnTo>
                  <a:lnTo>
                    <a:pt x="383" y="1277"/>
                  </a:lnTo>
                  <a:lnTo>
                    <a:pt x="405" y="1277"/>
                  </a:lnTo>
                  <a:lnTo>
                    <a:pt x="361" y="926"/>
                  </a:lnTo>
                  <a:lnTo>
                    <a:pt x="361" y="926"/>
                  </a:lnTo>
                  <a:lnTo>
                    <a:pt x="382" y="927"/>
                  </a:lnTo>
                  <a:lnTo>
                    <a:pt x="394" y="927"/>
                  </a:lnTo>
                  <a:lnTo>
                    <a:pt x="398" y="927"/>
                  </a:lnTo>
                  <a:lnTo>
                    <a:pt x="399" y="926"/>
                  </a:lnTo>
                  <a:lnTo>
                    <a:pt x="399" y="926"/>
                  </a:lnTo>
                  <a:lnTo>
                    <a:pt x="399" y="926"/>
                  </a:lnTo>
                  <a:lnTo>
                    <a:pt x="387" y="903"/>
                  </a:lnTo>
                  <a:lnTo>
                    <a:pt x="377" y="882"/>
                  </a:lnTo>
                  <a:lnTo>
                    <a:pt x="377" y="882"/>
                  </a:lnTo>
                  <a:lnTo>
                    <a:pt x="489" y="832"/>
                  </a:lnTo>
                  <a:lnTo>
                    <a:pt x="571" y="797"/>
                  </a:lnTo>
                  <a:lnTo>
                    <a:pt x="602" y="784"/>
                  </a:lnTo>
                  <a:lnTo>
                    <a:pt x="618" y="778"/>
                  </a:lnTo>
                  <a:lnTo>
                    <a:pt x="618" y="778"/>
                  </a:lnTo>
                  <a:lnTo>
                    <a:pt x="622" y="777"/>
                  </a:lnTo>
                  <a:lnTo>
                    <a:pt x="625" y="774"/>
                  </a:lnTo>
                  <a:lnTo>
                    <a:pt x="629" y="767"/>
                  </a:lnTo>
                  <a:lnTo>
                    <a:pt x="632" y="759"/>
                  </a:lnTo>
                  <a:lnTo>
                    <a:pt x="634" y="748"/>
                  </a:lnTo>
                  <a:lnTo>
                    <a:pt x="634" y="732"/>
                  </a:lnTo>
                  <a:lnTo>
                    <a:pt x="634" y="723"/>
                  </a:lnTo>
                  <a:lnTo>
                    <a:pt x="667" y="707"/>
                  </a:lnTo>
                  <a:lnTo>
                    <a:pt x="667" y="707"/>
                  </a:lnTo>
                  <a:lnTo>
                    <a:pt x="602" y="581"/>
                  </a:lnTo>
                  <a:lnTo>
                    <a:pt x="602" y="581"/>
                  </a:lnTo>
                  <a:lnTo>
                    <a:pt x="585" y="540"/>
                  </a:lnTo>
                  <a:lnTo>
                    <a:pt x="569" y="499"/>
                  </a:lnTo>
                  <a:lnTo>
                    <a:pt x="569" y="499"/>
                  </a:lnTo>
                  <a:lnTo>
                    <a:pt x="561" y="478"/>
                  </a:lnTo>
                  <a:lnTo>
                    <a:pt x="558" y="470"/>
                  </a:lnTo>
                  <a:lnTo>
                    <a:pt x="558" y="466"/>
                  </a:lnTo>
                  <a:lnTo>
                    <a:pt x="558" y="466"/>
                  </a:lnTo>
                  <a:lnTo>
                    <a:pt x="555" y="456"/>
                  </a:lnTo>
                  <a:lnTo>
                    <a:pt x="547" y="437"/>
                  </a:lnTo>
                  <a:lnTo>
                    <a:pt x="536" y="411"/>
                  </a:lnTo>
                  <a:lnTo>
                    <a:pt x="525" y="389"/>
                  </a:lnTo>
                  <a:lnTo>
                    <a:pt x="569" y="428"/>
                  </a:lnTo>
                  <a:lnTo>
                    <a:pt x="580" y="411"/>
                  </a:lnTo>
                  <a:lnTo>
                    <a:pt x="585" y="422"/>
                  </a:lnTo>
                  <a:lnTo>
                    <a:pt x="585" y="422"/>
                  </a:lnTo>
                  <a:lnTo>
                    <a:pt x="593" y="413"/>
                  </a:lnTo>
                  <a:lnTo>
                    <a:pt x="599" y="406"/>
                  </a:lnTo>
                  <a:lnTo>
                    <a:pt x="602" y="400"/>
                  </a:lnTo>
                  <a:lnTo>
                    <a:pt x="602" y="400"/>
                  </a:lnTo>
                  <a:lnTo>
                    <a:pt x="603" y="400"/>
                  </a:lnTo>
                  <a:lnTo>
                    <a:pt x="604" y="402"/>
                  </a:lnTo>
                  <a:lnTo>
                    <a:pt x="610" y="407"/>
                  </a:lnTo>
                  <a:lnTo>
                    <a:pt x="618" y="417"/>
                  </a:lnTo>
                  <a:lnTo>
                    <a:pt x="618" y="417"/>
                  </a:lnTo>
                  <a:lnTo>
                    <a:pt x="623" y="393"/>
                  </a:lnTo>
                  <a:lnTo>
                    <a:pt x="626" y="380"/>
                  </a:lnTo>
                  <a:lnTo>
                    <a:pt x="628" y="377"/>
                  </a:lnTo>
                  <a:lnTo>
                    <a:pt x="629" y="377"/>
                  </a:lnTo>
                  <a:lnTo>
                    <a:pt x="629" y="378"/>
                  </a:lnTo>
                  <a:lnTo>
                    <a:pt x="629" y="378"/>
                  </a:lnTo>
                  <a:close/>
                  <a:moveTo>
                    <a:pt x="465" y="608"/>
                  </a:moveTo>
                  <a:lnTo>
                    <a:pt x="465" y="608"/>
                  </a:lnTo>
                  <a:lnTo>
                    <a:pt x="466" y="610"/>
                  </a:lnTo>
                  <a:lnTo>
                    <a:pt x="468" y="613"/>
                  </a:lnTo>
                  <a:lnTo>
                    <a:pt x="470" y="622"/>
                  </a:lnTo>
                  <a:lnTo>
                    <a:pt x="476" y="655"/>
                  </a:lnTo>
                  <a:lnTo>
                    <a:pt x="481" y="702"/>
                  </a:lnTo>
                  <a:lnTo>
                    <a:pt x="481" y="702"/>
                  </a:lnTo>
                  <a:lnTo>
                    <a:pt x="495" y="700"/>
                  </a:lnTo>
                  <a:lnTo>
                    <a:pt x="505" y="700"/>
                  </a:lnTo>
                  <a:lnTo>
                    <a:pt x="507" y="700"/>
                  </a:lnTo>
                  <a:lnTo>
                    <a:pt x="509" y="702"/>
                  </a:lnTo>
                  <a:lnTo>
                    <a:pt x="509" y="702"/>
                  </a:lnTo>
                  <a:lnTo>
                    <a:pt x="503" y="710"/>
                  </a:lnTo>
                  <a:lnTo>
                    <a:pt x="489" y="725"/>
                  </a:lnTo>
                  <a:lnTo>
                    <a:pt x="470" y="744"/>
                  </a:lnTo>
                  <a:lnTo>
                    <a:pt x="459" y="754"/>
                  </a:lnTo>
                  <a:lnTo>
                    <a:pt x="448" y="762"/>
                  </a:lnTo>
                  <a:lnTo>
                    <a:pt x="448" y="762"/>
                  </a:lnTo>
                  <a:lnTo>
                    <a:pt x="436" y="770"/>
                  </a:lnTo>
                  <a:lnTo>
                    <a:pt x="423" y="777"/>
                  </a:lnTo>
                  <a:lnTo>
                    <a:pt x="391" y="792"/>
                  </a:lnTo>
                  <a:lnTo>
                    <a:pt x="356" y="806"/>
                  </a:lnTo>
                  <a:lnTo>
                    <a:pt x="356" y="806"/>
                  </a:lnTo>
                  <a:lnTo>
                    <a:pt x="360" y="763"/>
                  </a:lnTo>
                  <a:lnTo>
                    <a:pt x="364" y="733"/>
                  </a:lnTo>
                  <a:lnTo>
                    <a:pt x="366" y="718"/>
                  </a:lnTo>
                  <a:lnTo>
                    <a:pt x="366" y="718"/>
                  </a:lnTo>
                  <a:lnTo>
                    <a:pt x="414" y="662"/>
                  </a:lnTo>
                  <a:lnTo>
                    <a:pt x="447" y="625"/>
                  </a:lnTo>
                  <a:lnTo>
                    <a:pt x="459" y="614"/>
                  </a:lnTo>
                  <a:lnTo>
                    <a:pt x="465" y="608"/>
                  </a:lnTo>
                  <a:lnTo>
                    <a:pt x="465" y="608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720985AD-DEEF-4FA9-82DA-2315ADD50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5987" y="3936950"/>
              <a:ext cx="89157" cy="283793"/>
            </a:xfrm>
            <a:custGeom>
              <a:avLst/>
              <a:gdLst>
                <a:gd name="T0" fmla="*/ 21 w 71"/>
                <a:gd name="T1" fmla="*/ 220 h 226"/>
                <a:gd name="T2" fmla="*/ 21 w 71"/>
                <a:gd name="T3" fmla="*/ 204 h 226"/>
                <a:gd name="T4" fmla="*/ 21 w 71"/>
                <a:gd name="T5" fmla="*/ 204 h 226"/>
                <a:gd name="T6" fmla="*/ 10 w 71"/>
                <a:gd name="T7" fmla="*/ 191 h 226"/>
                <a:gd name="T8" fmla="*/ 4 w 71"/>
                <a:gd name="T9" fmla="*/ 183 h 226"/>
                <a:gd name="T10" fmla="*/ 0 w 71"/>
                <a:gd name="T11" fmla="*/ 176 h 226"/>
                <a:gd name="T12" fmla="*/ 0 w 71"/>
                <a:gd name="T13" fmla="*/ 176 h 226"/>
                <a:gd name="T14" fmla="*/ 0 w 71"/>
                <a:gd name="T15" fmla="*/ 149 h 226"/>
                <a:gd name="T16" fmla="*/ 0 w 71"/>
                <a:gd name="T17" fmla="*/ 94 h 226"/>
                <a:gd name="T18" fmla="*/ 0 w 71"/>
                <a:gd name="T19" fmla="*/ 18 h 226"/>
                <a:gd name="T20" fmla="*/ 0 w 71"/>
                <a:gd name="T21" fmla="*/ 18 h 226"/>
                <a:gd name="T22" fmla="*/ 2 w 71"/>
                <a:gd name="T23" fmla="*/ 15 h 226"/>
                <a:gd name="T24" fmla="*/ 10 w 71"/>
                <a:gd name="T25" fmla="*/ 8 h 226"/>
                <a:gd name="T26" fmla="*/ 16 w 71"/>
                <a:gd name="T27" fmla="*/ 5 h 226"/>
                <a:gd name="T28" fmla="*/ 23 w 71"/>
                <a:gd name="T29" fmla="*/ 2 h 226"/>
                <a:gd name="T30" fmla="*/ 30 w 71"/>
                <a:gd name="T31" fmla="*/ 1 h 226"/>
                <a:gd name="T32" fmla="*/ 38 w 71"/>
                <a:gd name="T33" fmla="*/ 0 h 226"/>
                <a:gd name="T34" fmla="*/ 38 w 71"/>
                <a:gd name="T35" fmla="*/ 0 h 226"/>
                <a:gd name="T36" fmla="*/ 45 w 71"/>
                <a:gd name="T37" fmla="*/ 1 h 226"/>
                <a:gd name="T38" fmla="*/ 51 w 71"/>
                <a:gd name="T39" fmla="*/ 2 h 226"/>
                <a:gd name="T40" fmla="*/ 57 w 71"/>
                <a:gd name="T41" fmla="*/ 5 h 226"/>
                <a:gd name="T42" fmla="*/ 61 w 71"/>
                <a:gd name="T43" fmla="*/ 8 h 226"/>
                <a:gd name="T44" fmla="*/ 68 w 71"/>
                <a:gd name="T45" fmla="*/ 15 h 226"/>
                <a:gd name="T46" fmla="*/ 71 w 71"/>
                <a:gd name="T47" fmla="*/ 18 h 226"/>
                <a:gd name="T48" fmla="*/ 71 w 71"/>
                <a:gd name="T49" fmla="*/ 176 h 226"/>
                <a:gd name="T50" fmla="*/ 49 w 71"/>
                <a:gd name="T51" fmla="*/ 204 h 226"/>
                <a:gd name="T52" fmla="*/ 49 w 71"/>
                <a:gd name="T53" fmla="*/ 220 h 226"/>
                <a:gd name="T54" fmla="*/ 49 w 71"/>
                <a:gd name="T55" fmla="*/ 220 h 226"/>
                <a:gd name="T56" fmla="*/ 49 w 71"/>
                <a:gd name="T57" fmla="*/ 222 h 226"/>
                <a:gd name="T58" fmla="*/ 47 w 71"/>
                <a:gd name="T59" fmla="*/ 223 h 226"/>
                <a:gd name="T60" fmla="*/ 45 w 71"/>
                <a:gd name="T61" fmla="*/ 224 h 226"/>
                <a:gd name="T62" fmla="*/ 38 w 71"/>
                <a:gd name="T63" fmla="*/ 226 h 226"/>
                <a:gd name="T64" fmla="*/ 38 w 71"/>
                <a:gd name="T65" fmla="*/ 226 h 226"/>
                <a:gd name="T66" fmla="*/ 31 w 71"/>
                <a:gd name="T67" fmla="*/ 224 h 226"/>
                <a:gd name="T68" fmla="*/ 26 w 71"/>
                <a:gd name="T69" fmla="*/ 223 h 226"/>
                <a:gd name="T70" fmla="*/ 21 w 71"/>
                <a:gd name="T71" fmla="*/ 220 h 226"/>
                <a:gd name="T72" fmla="*/ 21 w 71"/>
                <a:gd name="T73" fmla="*/ 22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" h="226">
                  <a:moveTo>
                    <a:pt x="21" y="220"/>
                  </a:moveTo>
                  <a:lnTo>
                    <a:pt x="21" y="204"/>
                  </a:lnTo>
                  <a:lnTo>
                    <a:pt x="21" y="204"/>
                  </a:lnTo>
                  <a:lnTo>
                    <a:pt x="10" y="191"/>
                  </a:lnTo>
                  <a:lnTo>
                    <a:pt x="4" y="183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49"/>
                  </a:lnTo>
                  <a:lnTo>
                    <a:pt x="0" y="9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5"/>
                  </a:lnTo>
                  <a:lnTo>
                    <a:pt x="10" y="8"/>
                  </a:lnTo>
                  <a:lnTo>
                    <a:pt x="16" y="5"/>
                  </a:lnTo>
                  <a:lnTo>
                    <a:pt x="23" y="2"/>
                  </a:lnTo>
                  <a:lnTo>
                    <a:pt x="30" y="1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5" y="1"/>
                  </a:lnTo>
                  <a:lnTo>
                    <a:pt x="51" y="2"/>
                  </a:lnTo>
                  <a:lnTo>
                    <a:pt x="57" y="5"/>
                  </a:lnTo>
                  <a:lnTo>
                    <a:pt x="61" y="8"/>
                  </a:lnTo>
                  <a:lnTo>
                    <a:pt x="68" y="15"/>
                  </a:lnTo>
                  <a:lnTo>
                    <a:pt x="71" y="18"/>
                  </a:lnTo>
                  <a:lnTo>
                    <a:pt x="71" y="176"/>
                  </a:lnTo>
                  <a:lnTo>
                    <a:pt x="49" y="204"/>
                  </a:lnTo>
                  <a:lnTo>
                    <a:pt x="49" y="220"/>
                  </a:lnTo>
                  <a:lnTo>
                    <a:pt x="49" y="220"/>
                  </a:lnTo>
                  <a:lnTo>
                    <a:pt x="49" y="222"/>
                  </a:lnTo>
                  <a:lnTo>
                    <a:pt x="47" y="223"/>
                  </a:lnTo>
                  <a:lnTo>
                    <a:pt x="45" y="224"/>
                  </a:lnTo>
                  <a:lnTo>
                    <a:pt x="38" y="226"/>
                  </a:lnTo>
                  <a:lnTo>
                    <a:pt x="38" y="226"/>
                  </a:lnTo>
                  <a:lnTo>
                    <a:pt x="31" y="224"/>
                  </a:lnTo>
                  <a:lnTo>
                    <a:pt x="26" y="223"/>
                  </a:lnTo>
                  <a:lnTo>
                    <a:pt x="21" y="220"/>
                  </a:lnTo>
                  <a:lnTo>
                    <a:pt x="21" y="22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809AB4BE-DF9E-F341-4358-B0231D1C4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93" y="4046198"/>
              <a:ext cx="70320" cy="109248"/>
            </a:xfrm>
            <a:custGeom>
              <a:avLst/>
              <a:gdLst>
                <a:gd name="T0" fmla="*/ 51 w 56"/>
                <a:gd name="T1" fmla="*/ 7 h 87"/>
                <a:gd name="T2" fmla="*/ 41 w 56"/>
                <a:gd name="T3" fmla="*/ 3 h 87"/>
                <a:gd name="T4" fmla="*/ 35 w 56"/>
                <a:gd name="T5" fmla="*/ 2 h 87"/>
                <a:gd name="T6" fmla="*/ 18 w 56"/>
                <a:gd name="T7" fmla="*/ 2 h 87"/>
                <a:gd name="T8" fmla="*/ 13 w 56"/>
                <a:gd name="T9" fmla="*/ 6 h 87"/>
                <a:gd name="T10" fmla="*/ 13 w 56"/>
                <a:gd name="T11" fmla="*/ 7 h 87"/>
                <a:gd name="T12" fmla="*/ 17 w 56"/>
                <a:gd name="T13" fmla="*/ 18 h 87"/>
                <a:gd name="T14" fmla="*/ 18 w 56"/>
                <a:gd name="T15" fmla="*/ 18 h 87"/>
                <a:gd name="T16" fmla="*/ 20 w 56"/>
                <a:gd name="T17" fmla="*/ 18 h 87"/>
                <a:gd name="T18" fmla="*/ 24 w 56"/>
                <a:gd name="T19" fmla="*/ 21 h 87"/>
                <a:gd name="T20" fmla="*/ 25 w 56"/>
                <a:gd name="T21" fmla="*/ 24 h 87"/>
                <a:gd name="T22" fmla="*/ 24 w 56"/>
                <a:gd name="T23" fmla="*/ 24 h 87"/>
                <a:gd name="T24" fmla="*/ 14 w 56"/>
                <a:gd name="T25" fmla="*/ 24 h 87"/>
                <a:gd name="T26" fmla="*/ 7 w 56"/>
                <a:gd name="T27" fmla="*/ 29 h 87"/>
                <a:gd name="T28" fmla="*/ 7 w 56"/>
                <a:gd name="T29" fmla="*/ 31 h 87"/>
                <a:gd name="T30" fmla="*/ 13 w 56"/>
                <a:gd name="T31" fmla="*/ 35 h 87"/>
                <a:gd name="T32" fmla="*/ 20 w 56"/>
                <a:gd name="T33" fmla="*/ 41 h 87"/>
                <a:gd name="T34" fmla="*/ 21 w 56"/>
                <a:gd name="T35" fmla="*/ 46 h 87"/>
                <a:gd name="T36" fmla="*/ 18 w 56"/>
                <a:gd name="T37" fmla="*/ 46 h 87"/>
                <a:gd name="T38" fmla="*/ 6 w 56"/>
                <a:gd name="T39" fmla="*/ 47 h 87"/>
                <a:gd name="T40" fmla="*/ 0 w 56"/>
                <a:gd name="T41" fmla="*/ 50 h 87"/>
                <a:gd name="T42" fmla="*/ 2 w 56"/>
                <a:gd name="T43" fmla="*/ 51 h 87"/>
                <a:gd name="T44" fmla="*/ 13 w 56"/>
                <a:gd name="T45" fmla="*/ 55 h 87"/>
                <a:gd name="T46" fmla="*/ 13 w 56"/>
                <a:gd name="T47" fmla="*/ 57 h 87"/>
                <a:gd name="T48" fmla="*/ 11 w 56"/>
                <a:gd name="T49" fmla="*/ 59 h 87"/>
                <a:gd name="T50" fmla="*/ 7 w 56"/>
                <a:gd name="T51" fmla="*/ 67 h 87"/>
                <a:gd name="T52" fmla="*/ 10 w 56"/>
                <a:gd name="T53" fmla="*/ 73 h 87"/>
                <a:gd name="T54" fmla="*/ 14 w 56"/>
                <a:gd name="T55" fmla="*/ 78 h 87"/>
                <a:gd name="T56" fmla="*/ 44 w 56"/>
                <a:gd name="T57" fmla="*/ 85 h 87"/>
                <a:gd name="T58" fmla="*/ 52 w 56"/>
                <a:gd name="T59" fmla="*/ 85 h 87"/>
                <a:gd name="T60" fmla="*/ 54 w 56"/>
                <a:gd name="T61" fmla="*/ 81 h 87"/>
                <a:gd name="T62" fmla="*/ 56 w 56"/>
                <a:gd name="T63" fmla="*/ 51 h 87"/>
                <a:gd name="T64" fmla="*/ 56 w 56"/>
                <a:gd name="T65" fmla="*/ 26 h 87"/>
                <a:gd name="T66" fmla="*/ 54 w 56"/>
                <a:gd name="T67" fmla="*/ 11 h 87"/>
                <a:gd name="T68" fmla="*/ 51 w 56"/>
                <a:gd name="T69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87">
                  <a:moveTo>
                    <a:pt x="51" y="7"/>
                  </a:moveTo>
                  <a:lnTo>
                    <a:pt x="51" y="7"/>
                  </a:lnTo>
                  <a:lnTo>
                    <a:pt x="47" y="6"/>
                  </a:lnTo>
                  <a:lnTo>
                    <a:pt x="41" y="3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6" y="0"/>
                  </a:lnTo>
                  <a:lnTo>
                    <a:pt x="18" y="2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5" y="15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4" y="21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14" y="24"/>
                  </a:lnTo>
                  <a:lnTo>
                    <a:pt x="9" y="26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31"/>
                  </a:lnTo>
                  <a:lnTo>
                    <a:pt x="9" y="32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20" y="41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1" y="46"/>
                  </a:lnTo>
                  <a:lnTo>
                    <a:pt x="6" y="47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10" y="54"/>
                  </a:lnTo>
                  <a:lnTo>
                    <a:pt x="13" y="55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1" y="59"/>
                  </a:lnTo>
                  <a:lnTo>
                    <a:pt x="9" y="62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10" y="73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32" y="84"/>
                  </a:lnTo>
                  <a:lnTo>
                    <a:pt x="44" y="85"/>
                  </a:lnTo>
                  <a:lnTo>
                    <a:pt x="50" y="87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4" y="81"/>
                  </a:lnTo>
                  <a:lnTo>
                    <a:pt x="55" y="74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26"/>
                  </a:lnTo>
                  <a:lnTo>
                    <a:pt x="55" y="17"/>
                  </a:lnTo>
                  <a:lnTo>
                    <a:pt x="54" y="11"/>
                  </a:lnTo>
                  <a:lnTo>
                    <a:pt x="51" y="7"/>
                  </a:lnTo>
                  <a:lnTo>
                    <a:pt x="51" y="7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EFCAFEB-4120-3A2C-7C85-6CB2DEA60CC7}"/>
              </a:ext>
            </a:extLst>
          </p:cNvPr>
          <p:cNvGrpSpPr/>
          <p:nvPr/>
        </p:nvGrpSpPr>
        <p:grpSpPr>
          <a:xfrm>
            <a:off x="7576571" y="932627"/>
            <a:ext cx="892818" cy="2496373"/>
            <a:chOff x="4213201" y="1150505"/>
            <a:chExt cx="892818" cy="2496373"/>
          </a:xfrm>
        </p:grpSpPr>
        <p:sp>
          <p:nvSpPr>
            <p:cNvPr id="19" name="Freeform 29">
              <a:extLst>
                <a:ext uri="{FF2B5EF4-FFF2-40B4-BE49-F238E27FC236}">
                  <a16:creationId xmlns:a16="http://schemas.microsoft.com/office/drawing/2014/main" id="{688DD294-C05A-128C-1F69-34890A557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390" y="1150505"/>
              <a:ext cx="105481" cy="307652"/>
            </a:xfrm>
            <a:custGeom>
              <a:avLst/>
              <a:gdLst>
                <a:gd name="T0" fmla="*/ 17 w 84"/>
                <a:gd name="T1" fmla="*/ 9 h 245"/>
                <a:gd name="T2" fmla="*/ 17 w 84"/>
                <a:gd name="T3" fmla="*/ 9 h 245"/>
                <a:gd name="T4" fmla="*/ 14 w 84"/>
                <a:gd name="T5" fmla="*/ 17 h 245"/>
                <a:gd name="T6" fmla="*/ 11 w 84"/>
                <a:gd name="T7" fmla="*/ 37 h 245"/>
                <a:gd name="T8" fmla="*/ 6 w 84"/>
                <a:gd name="T9" fmla="*/ 93 h 245"/>
                <a:gd name="T10" fmla="*/ 2 w 84"/>
                <a:gd name="T11" fmla="*/ 149 h 245"/>
                <a:gd name="T12" fmla="*/ 0 w 84"/>
                <a:gd name="T13" fmla="*/ 168 h 245"/>
                <a:gd name="T14" fmla="*/ 2 w 84"/>
                <a:gd name="T15" fmla="*/ 178 h 245"/>
                <a:gd name="T16" fmla="*/ 2 w 84"/>
                <a:gd name="T17" fmla="*/ 178 h 245"/>
                <a:gd name="T18" fmla="*/ 13 w 84"/>
                <a:gd name="T19" fmla="*/ 197 h 245"/>
                <a:gd name="T20" fmla="*/ 22 w 84"/>
                <a:gd name="T21" fmla="*/ 212 h 245"/>
                <a:gd name="T22" fmla="*/ 20 w 84"/>
                <a:gd name="T23" fmla="*/ 238 h 245"/>
                <a:gd name="T24" fmla="*/ 20 w 84"/>
                <a:gd name="T25" fmla="*/ 238 h 245"/>
                <a:gd name="T26" fmla="*/ 26 w 84"/>
                <a:gd name="T27" fmla="*/ 242 h 245"/>
                <a:gd name="T28" fmla="*/ 33 w 84"/>
                <a:gd name="T29" fmla="*/ 243 h 245"/>
                <a:gd name="T30" fmla="*/ 39 w 84"/>
                <a:gd name="T31" fmla="*/ 245 h 245"/>
                <a:gd name="T32" fmla="*/ 39 w 84"/>
                <a:gd name="T33" fmla="*/ 245 h 245"/>
                <a:gd name="T34" fmla="*/ 43 w 84"/>
                <a:gd name="T35" fmla="*/ 243 h 245"/>
                <a:gd name="T36" fmla="*/ 47 w 84"/>
                <a:gd name="T37" fmla="*/ 242 h 245"/>
                <a:gd name="T38" fmla="*/ 50 w 84"/>
                <a:gd name="T39" fmla="*/ 239 h 245"/>
                <a:gd name="T40" fmla="*/ 50 w 84"/>
                <a:gd name="T41" fmla="*/ 212 h 245"/>
                <a:gd name="T42" fmla="*/ 50 w 84"/>
                <a:gd name="T43" fmla="*/ 212 h 245"/>
                <a:gd name="T44" fmla="*/ 62 w 84"/>
                <a:gd name="T45" fmla="*/ 202 h 245"/>
                <a:gd name="T46" fmla="*/ 72 w 84"/>
                <a:gd name="T47" fmla="*/ 193 h 245"/>
                <a:gd name="T48" fmla="*/ 76 w 84"/>
                <a:gd name="T49" fmla="*/ 189 h 245"/>
                <a:gd name="T50" fmla="*/ 77 w 84"/>
                <a:gd name="T51" fmla="*/ 184 h 245"/>
                <a:gd name="T52" fmla="*/ 77 w 84"/>
                <a:gd name="T53" fmla="*/ 184 h 245"/>
                <a:gd name="T54" fmla="*/ 80 w 84"/>
                <a:gd name="T55" fmla="*/ 154 h 245"/>
                <a:gd name="T56" fmla="*/ 81 w 84"/>
                <a:gd name="T57" fmla="*/ 97 h 245"/>
                <a:gd name="T58" fmla="*/ 84 w 84"/>
                <a:gd name="T59" fmla="*/ 16 h 245"/>
                <a:gd name="T60" fmla="*/ 84 w 84"/>
                <a:gd name="T61" fmla="*/ 16 h 245"/>
                <a:gd name="T62" fmla="*/ 84 w 84"/>
                <a:gd name="T63" fmla="*/ 13 h 245"/>
                <a:gd name="T64" fmla="*/ 78 w 84"/>
                <a:gd name="T65" fmla="*/ 8 h 245"/>
                <a:gd name="T66" fmla="*/ 76 w 84"/>
                <a:gd name="T67" fmla="*/ 5 h 245"/>
                <a:gd name="T68" fmla="*/ 70 w 84"/>
                <a:gd name="T69" fmla="*/ 2 h 245"/>
                <a:gd name="T70" fmla="*/ 65 w 84"/>
                <a:gd name="T71" fmla="*/ 1 h 245"/>
                <a:gd name="T72" fmla="*/ 57 w 84"/>
                <a:gd name="T73" fmla="*/ 0 h 245"/>
                <a:gd name="T74" fmla="*/ 57 w 84"/>
                <a:gd name="T75" fmla="*/ 0 h 245"/>
                <a:gd name="T76" fmla="*/ 40 w 84"/>
                <a:gd name="T77" fmla="*/ 0 h 245"/>
                <a:gd name="T78" fmla="*/ 31 w 84"/>
                <a:gd name="T79" fmla="*/ 2 h 245"/>
                <a:gd name="T80" fmla="*/ 22 w 84"/>
                <a:gd name="T81" fmla="*/ 5 h 245"/>
                <a:gd name="T82" fmla="*/ 17 w 84"/>
                <a:gd name="T83" fmla="*/ 9 h 245"/>
                <a:gd name="T84" fmla="*/ 17 w 84"/>
                <a:gd name="T85" fmla="*/ 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245">
                  <a:moveTo>
                    <a:pt x="17" y="9"/>
                  </a:moveTo>
                  <a:lnTo>
                    <a:pt x="17" y="9"/>
                  </a:lnTo>
                  <a:lnTo>
                    <a:pt x="14" y="17"/>
                  </a:lnTo>
                  <a:lnTo>
                    <a:pt x="11" y="37"/>
                  </a:lnTo>
                  <a:lnTo>
                    <a:pt x="6" y="93"/>
                  </a:lnTo>
                  <a:lnTo>
                    <a:pt x="2" y="149"/>
                  </a:lnTo>
                  <a:lnTo>
                    <a:pt x="0" y="168"/>
                  </a:lnTo>
                  <a:lnTo>
                    <a:pt x="2" y="178"/>
                  </a:lnTo>
                  <a:lnTo>
                    <a:pt x="2" y="178"/>
                  </a:lnTo>
                  <a:lnTo>
                    <a:pt x="13" y="197"/>
                  </a:lnTo>
                  <a:lnTo>
                    <a:pt x="22" y="212"/>
                  </a:lnTo>
                  <a:lnTo>
                    <a:pt x="20" y="238"/>
                  </a:lnTo>
                  <a:lnTo>
                    <a:pt x="20" y="238"/>
                  </a:lnTo>
                  <a:lnTo>
                    <a:pt x="26" y="242"/>
                  </a:lnTo>
                  <a:lnTo>
                    <a:pt x="33" y="243"/>
                  </a:lnTo>
                  <a:lnTo>
                    <a:pt x="39" y="245"/>
                  </a:lnTo>
                  <a:lnTo>
                    <a:pt x="39" y="245"/>
                  </a:lnTo>
                  <a:lnTo>
                    <a:pt x="43" y="243"/>
                  </a:lnTo>
                  <a:lnTo>
                    <a:pt x="47" y="242"/>
                  </a:lnTo>
                  <a:lnTo>
                    <a:pt x="50" y="239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62" y="202"/>
                  </a:lnTo>
                  <a:lnTo>
                    <a:pt x="72" y="193"/>
                  </a:lnTo>
                  <a:lnTo>
                    <a:pt x="76" y="189"/>
                  </a:lnTo>
                  <a:lnTo>
                    <a:pt x="77" y="184"/>
                  </a:lnTo>
                  <a:lnTo>
                    <a:pt x="77" y="184"/>
                  </a:lnTo>
                  <a:lnTo>
                    <a:pt x="80" y="154"/>
                  </a:lnTo>
                  <a:lnTo>
                    <a:pt x="81" y="97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3"/>
                  </a:lnTo>
                  <a:lnTo>
                    <a:pt x="78" y="8"/>
                  </a:lnTo>
                  <a:lnTo>
                    <a:pt x="76" y="5"/>
                  </a:lnTo>
                  <a:lnTo>
                    <a:pt x="70" y="2"/>
                  </a:lnTo>
                  <a:lnTo>
                    <a:pt x="65" y="1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40" y="0"/>
                  </a:lnTo>
                  <a:lnTo>
                    <a:pt x="31" y="2"/>
                  </a:lnTo>
                  <a:lnTo>
                    <a:pt x="22" y="5"/>
                  </a:lnTo>
                  <a:lnTo>
                    <a:pt x="17" y="9"/>
                  </a:lnTo>
                  <a:lnTo>
                    <a:pt x="17" y="9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30">
              <a:extLst>
                <a:ext uri="{FF2B5EF4-FFF2-40B4-BE49-F238E27FC236}">
                  <a16:creationId xmlns:a16="http://schemas.microsoft.com/office/drawing/2014/main" id="{319B8A4C-BE66-1BFC-3C45-B49B11864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01" y="1248451"/>
              <a:ext cx="892818" cy="2398427"/>
            </a:xfrm>
            <a:custGeom>
              <a:avLst/>
              <a:gdLst>
                <a:gd name="T0" fmla="*/ 498 w 711"/>
                <a:gd name="T1" fmla="*/ 0 h 1910"/>
                <a:gd name="T2" fmla="*/ 421 w 711"/>
                <a:gd name="T3" fmla="*/ 15 h 1910"/>
                <a:gd name="T4" fmla="*/ 300 w 711"/>
                <a:gd name="T5" fmla="*/ 132 h 1910"/>
                <a:gd name="T6" fmla="*/ 263 w 711"/>
                <a:gd name="T7" fmla="*/ 194 h 1910"/>
                <a:gd name="T8" fmla="*/ 181 w 711"/>
                <a:gd name="T9" fmla="*/ 452 h 1910"/>
                <a:gd name="T10" fmla="*/ 77 w 711"/>
                <a:gd name="T11" fmla="*/ 693 h 1910"/>
                <a:gd name="T12" fmla="*/ 39 w 711"/>
                <a:gd name="T13" fmla="*/ 873 h 1910"/>
                <a:gd name="T14" fmla="*/ 28 w 711"/>
                <a:gd name="T15" fmla="*/ 1317 h 1910"/>
                <a:gd name="T16" fmla="*/ 214 w 711"/>
                <a:gd name="T17" fmla="*/ 1585 h 1910"/>
                <a:gd name="T18" fmla="*/ 224 w 711"/>
                <a:gd name="T19" fmla="*/ 1629 h 1910"/>
                <a:gd name="T20" fmla="*/ 211 w 711"/>
                <a:gd name="T21" fmla="*/ 1631 h 1910"/>
                <a:gd name="T22" fmla="*/ 203 w 711"/>
                <a:gd name="T23" fmla="*/ 1640 h 1910"/>
                <a:gd name="T24" fmla="*/ 166 w 711"/>
                <a:gd name="T25" fmla="*/ 1661 h 1910"/>
                <a:gd name="T26" fmla="*/ 140 w 711"/>
                <a:gd name="T27" fmla="*/ 1676 h 1910"/>
                <a:gd name="T28" fmla="*/ 159 w 711"/>
                <a:gd name="T29" fmla="*/ 1706 h 1910"/>
                <a:gd name="T30" fmla="*/ 300 w 711"/>
                <a:gd name="T31" fmla="*/ 1743 h 1910"/>
                <a:gd name="T32" fmla="*/ 296 w 711"/>
                <a:gd name="T33" fmla="*/ 1777 h 1910"/>
                <a:gd name="T34" fmla="*/ 274 w 711"/>
                <a:gd name="T35" fmla="*/ 1787 h 1910"/>
                <a:gd name="T36" fmla="*/ 257 w 711"/>
                <a:gd name="T37" fmla="*/ 1777 h 1910"/>
                <a:gd name="T38" fmla="*/ 244 w 711"/>
                <a:gd name="T39" fmla="*/ 1785 h 1910"/>
                <a:gd name="T40" fmla="*/ 246 w 711"/>
                <a:gd name="T41" fmla="*/ 1805 h 1910"/>
                <a:gd name="T42" fmla="*/ 174 w 711"/>
                <a:gd name="T43" fmla="*/ 1854 h 1910"/>
                <a:gd name="T44" fmla="*/ 166 w 711"/>
                <a:gd name="T45" fmla="*/ 1894 h 1910"/>
                <a:gd name="T46" fmla="*/ 233 w 711"/>
                <a:gd name="T47" fmla="*/ 1909 h 1910"/>
                <a:gd name="T48" fmla="*/ 335 w 711"/>
                <a:gd name="T49" fmla="*/ 1883 h 1910"/>
                <a:gd name="T50" fmla="*/ 436 w 711"/>
                <a:gd name="T51" fmla="*/ 1862 h 1910"/>
                <a:gd name="T52" fmla="*/ 432 w 711"/>
                <a:gd name="T53" fmla="*/ 1772 h 1910"/>
                <a:gd name="T54" fmla="*/ 421 w 711"/>
                <a:gd name="T55" fmla="*/ 1758 h 1910"/>
                <a:gd name="T56" fmla="*/ 405 w 711"/>
                <a:gd name="T57" fmla="*/ 1743 h 1910"/>
                <a:gd name="T58" fmla="*/ 350 w 711"/>
                <a:gd name="T59" fmla="*/ 1592 h 1910"/>
                <a:gd name="T60" fmla="*/ 290 w 711"/>
                <a:gd name="T61" fmla="*/ 1405 h 1910"/>
                <a:gd name="T62" fmla="*/ 306 w 711"/>
                <a:gd name="T63" fmla="*/ 1050 h 1910"/>
                <a:gd name="T64" fmla="*/ 316 w 711"/>
                <a:gd name="T65" fmla="*/ 893 h 1910"/>
                <a:gd name="T66" fmla="*/ 345 w 711"/>
                <a:gd name="T67" fmla="*/ 775 h 1910"/>
                <a:gd name="T68" fmla="*/ 469 w 711"/>
                <a:gd name="T69" fmla="*/ 542 h 1910"/>
                <a:gd name="T70" fmla="*/ 542 w 711"/>
                <a:gd name="T71" fmla="*/ 452 h 1910"/>
                <a:gd name="T72" fmla="*/ 555 w 711"/>
                <a:gd name="T73" fmla="*/ 445 h 1910"/>
                <a:gd name="T74" fmla="*/ 611 w 711"/>
                <a:gd name="T75" fmla="*/ 438 h 1910"/>
                <a:gd name="T76" fmla="*/ 624 w 711"/>
                <a:gd name="T77" fmla="*/ 424 h 1910"/>
                <a:gd name="T78" fmla="*/ 667 w 711"/>
                <a:gd name="T79" fmla="*/ 394 h 1910"/>
                <a:gd name="T80" fmla="*/ 678 w 711"/>
                <a:gd name="T81" fmla="*/ 408 h 1910"/>
                <a:gd name="T82" fmla="*/ 700 w 711"/>
                <a:gd name="T83" fmla="*/ 349 h 1910"/>
                <a:gd name="T84" fmla="*/ 700 w 711"/>
                <a:gd name="T85" fmla="*/ 249 h 1910"/>
                <a:gd name="T86" fmla="*/ 711 w 711"/>
                <a:gd name="T87" fmla="*/ 227 h 1910"/>
                <a:gd name="T88" fmla="*/ 689 w 711"/>
                <a:gd name="T89" fmla="*/ 189 h 1910"/>
                <a:gd name="T90" fmla="*/ 645 w 711"/>
                <a:gd name="T91" fmla="*/ 189 h 1910"/>
                <a:gd name="T92" fmla="*/ 585 w 711"/>
                <a:gd name="T93" fmla="*/ 172 h 1910"/>
                <a:gd name="T94" fmla="*/ 525 w 711"/>
                <a:gd name="T95" fmla="*/ 150 h 1910"/>
                <a:gd name="T96" fmla="*/ 465 w 711"/>
                <a:gd name="T97" fmla="*/ 156 h 1910"/>
                <a:gd name="T98" fmla="*/ 454 w 711"/>
                <a:gd name="T99" fmla="*/ 146 h 1910"/>
                <a:gd name="T100" fmla="*/ 510 w 711"/>
                <a:gd name="T101" fmla="*/ 122 h 1910"/>
                <a:gd name="T102" fmla="*/ 536 w 711"/>
                <a:gd name="T103" fmla="*/ 128 h 1910"/>
                <a:gd name="T104" fmla="*/ 536 w 711"/>
                <a:gd name="T105" fmla="*/ 102 h 1910"/>
                <a:gd name="T106" fmla="*/ 574 w 711"/>
                <a:gd name="T107" fmla="*/ 101 h 1910"/>
                <a:gd name="T108" fmla="*/ 542 w 711"/>
                <a:gd name="T109" fmla="*/ 74 h 1910"/>
                <a:gd name="T110" fmla="*/ 574 w 711"/>
                <a:gd name="T111" fmla="*/ 61 h 1910"/>
                <a:gd name="T112" fmla="*/ 568 w 711"/>
                <a:gd name="T113" fmla="*/ 38 h 1910"/>
                <a:gd name="T114" fmla="*/ 559 w 711"/>
                <a:gd name="T115" fmla="*/ 22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1" h="1910">
                  <a:moveTo>
                    <a:pt x="552" y="8"/>
                  </a:moveTo>
                  <a:lnTo>
                    <a:pt x="552" y="8"/>
                  </a:lnTo>
                  <a:lnTo>
                    <a:pt x="544" y="8"/>
                  </a:lnTo>
                  <a:lnTo>
                    <a:pt x="536" y="5"/>
                  </a:lnTo>
                  <a:lnTo>
                    <a:pt x="514" y="2"/>
                  </a:lnTo>
                  <a:lnTo>
                    <a:pt x="514" y="2"/>
                  </a:lnTo>
                  <a:lnTo>
                    <a:pt x="505" y="1"/>
                  </a:lnTo>
                  <a:lnTo>
                    <a:pt x="498" y="0"/>
                  </a:lnTo>
                  <a:lnTo>
                    <a:pt x="490" y="0"/>
                  </a:lnTo>
                  <a:lnTo>
                    <a:pt x="476" y="2"/>
                  </a:lnTo>
                  <a:lnTo>
                    <a:pt x="476" y="2"/>
                  </a:lnTo>
                  <a:lnTo>
                    <a:pt x="460" y="6"/>
                  </a:lnTo>
                  <a:lnTo>
                    <a:pt x="446" y="8"/>
                  </a:lnTo>
                  <a:lnTo>
                    <a:pt x="432" y="8"/>
                  </a:lnTo>
                  <a:lnTo>
                    <a:pt x="432" y="8"/>
                  </a:lnTo>
                  <a:lnTo>
                    <a:pt x="421" y="15"/>
                  </a:lnTo>
                  <a:lnTo>
                    <a:pt x="394" y="31"/>
                  </a:lnTo>
                  <a:lnTo>
                    <a:pt x="378" y="43"/>
                  </a:lnTo>
                  <a:lnTo>
                    <a:pt x="363" y="56"/>
                  </a:lnTo>
                  <a:lnTo>
                    <a:pt x="346" y="69"/>
                  </a:lnTo>
                  <a:lnTo>
                    <a:pt x="334" y="85"/>
                  </a:lnTo>
                  <a:lnTo>
                    <a:pt x="334" y="85"/>
                  </a:lnTo>
                  <a:lnTo>
                    <a:pt x="313" y="111"/>
                  </a:lnTo>
                  <a:lnTo>
                    <a:pt x="300" y="132"/>
                  </a:lnTo>
                  <a:lnTo>
                    <a:pt x="289" y="149"/>
                  </a:lnTo>
                  <a:lnTo>
                    <a:pt x="286" y="156"/>
                  </a:lnTo>
                  <a:lnTo>
                    <a:pt x="285" y="161"/>
                  </a:lnTo>
                  <a:lnTo>
                    <a:pt x="285" y="161"/>
                  </a:lnTo>
                  <a:lnTo>
                    <a:pt x="281" y="178"/>
                  </a:lnTo>
                  <a:lnTo>
                    <a:pt x="279" y="183"/>
                  </a:lnTo>
                  <a:lnTo>
                    <a:pt x="263" y="194"/>
                  </a:lnTo>
                  <a:lnTo>
                    <a:pt x="263" y="194"/>
                  </a:lnTo>
                  <a:lnTo>
                    <a:pt x="279" y="257"/>
                  </a:lnTo>
                  <a:lnTo>
                    <a:pt x="291" y="301"/>
                  </a:lnTo>
                  <a:lnTo>
                    <a:pt x="296" y="320"/>
                  </a:lnTo>
                  <a:lnTo>
                    <a:pt x="296" y="320"/>
                  </a:lnTo>
                  <a:lnTo>
                    <a:pt x="282" y="335"/>
                  </a:lnTo>
                  <a:lnTo>
                    <a:pt x="252" y="369"/>
                  </a:lnTo>
                  <a:lnTo>
                    <a:pt x="181" y="452"/>
                  </a:lnTo>
                  <a:lnTo>
                    <a:pt x="181" y="452"/>
                  </a:lnTo>
                  <a:lnTo>
                    <a:pt x="174" y="460"/>
                  </a:lnTo>
                  <a:lnTo>
                    <a:pt x="167" y="471"/>
                  </a:lnTo>
                  <a:lnTo>
                    <a:pt x="152" y="497"/>
                  </a:lnTo>
                  <a:lnTo>
                    <a:pt x="138" y="528"/>
                  </a:lnTo>
                  <a:lnTo>
                    <a:pt x="125" y="561"/>
                  </a:lnTo>
                  <a:lnTo>
                    <a:pt x="99" y="631"/>
                  </a:lnTo>
                  <a:lnTo>
                    <a:pt x="77" y="693"/>
                  </a:lnTo>
                  <a:lnTo>
                    <a:pt x="77" y="693"/>
                  </a:lnTo>
                  <a:lnTo>
                    <a:pt x="66" y="719"/>
                  </a:lnTo>
                  <a:lnTo>
                    <a:pt x="55" y="742"/>
                  </a:lnTo>
                  <a:lnTo>
                    <a:pt x="41" y="765"/>
                  </a:lnTo>
                  <a:lnTo>
                    <a:pt x="29" y="784"/>
                  </a:lnTo>
                  <a:lnTo>
                    <a:pt x="9" y="813"/>
                  </a:lnTo>
                  <a:lnTo>
                    <a:pt x="0" y="824"/>
                  </a:lnTo>
                  <a:lnTo>
                    <a:pt x="39" y="846"/>
                  </a:lnTo>
                  <a:lnTo>
                    <a:pt x="39" y="873"/>
                  </a:lnTo>
                  <a:lnTo>
                    <a:pt x="39" y="873"/>
                  </a:lnTo>
                  <a:lnTo>
                    <a:pt x="22" y="1202"/>
                  </a:lnTo>
                  <a:lnTo>
                    <a:pt x="22" y="1202"/>
                  </a:lnTo>
                  <a:lnTo>
                    <a:pt x="21" y="1234"/>
                  </a:lnTo>
                  <a:lnTo>
                    <a:pt x="22" y="1262"/>
                  </a:lnTo>
                  <a:lnTo>
                    <a:pt x="24" y="1290"/>
                  </a:lnTo>
                  <a:lnTo>
                    <a:pt x="28" y="1317"/>
                  </a:lnTo>
                  <a:lnTo>
                    <a:pt x="28" y="1317"/>
                  </a:lnTo>
                  <a:lnTo>
                    <a:pt x="35" y="1344"/>
                  </a:lnTo>
                  <a:lnTo>
                    <a:pt x="41" y="1369"/>
                  </a:lnTo>
                  <a:lnTo>
                    <a:pt x="50" y="1394"/>
                  </a:lnTo>
                  <a:lnTo>
                    <a:pt x="77" y="1394"/>
                  </a:lnTo>
                  <a:lnTo>
                    <a:pt x="77" y="1394"/>
                  </a:lnTo>
                  <a:lnTo>
                    <a:pt x="142" y="1484"/>
                  </a:lnTo>
                  <a:lnTo>
                    <a:pt x="189" y="1550"/>
                  </a:lnTo>
                  <a:lnTo>
                    <a:pt x="214" y="1585"/>
                  </a:lnTo>
                  <a:lnTo>
                    <a:pt x="214" y="1585"/>
                  </a:lnTo>
                  <a:lnTo>
                    <a:pt x="218" y="1596"/>
                  </a:lnTo>
                  <a:lnTo>
                    <a:pt x="222" y="1605"/>
                  </a:lnTo>
                  <a:lnTo>
                    <a:pt x="224" y="1618"/>
                  </a:lnTo>
                  <a:lnTo>
                    <a:pt x="224" y="1618"/>
                  </a:lnTo>
                  <a:lnTo>
                    <a:pt x="229" y="1628"/>
                  </a:lnTo>
                  <a:lnTo>
                    <a:pt x="229" y="1629"/>
                  </a:lnTo>
                  <a:lnTo>
                    <a:pt x="224" y="1629"/>
                  </a:lnTo>
                  <a:lnTo>
                    <a:pt x="224" y="1629"/>
                  </a:lnTo>
                  <a:lnTo>
                    <a:pt x="220" y="1628"/>
                  </a:lnTo>
                  <a:lnTo>
                    <a:pt x="218" y="1629"/>
                  </a:lnTo>
                  <a:lnTo>
                    <a:pt x="216" y="1629"/>
                  </a:lnTo>
                  <a:lnTo>
                    <a:pt x="214" y="1629"/>
                  </a:lnTo>
                  <a:lnTo>
                    <a:pt x="214" y="1629"/>
                  </a:lnTo>
                  <a:lnTo>
                    <a:pt x="212" y="1629"/>
                  </a:lnTo>
                  <a:lnTo>
                    <a:pt x="211" y="1631"/>
                  </a:lnTo>
                  <a:lnTo>
                    <a:pt x="209" y="1633"/>
                  </a:lnTo>
                  <a:lnTo>
                    <a:pt x="208" y="1635"/>
                  </a:lnTo>
                  <a:lnTo>
                    <a:pt x="208" y="1635"/>
                  </a:lnTo>
                  <a:lnTo>
                    <a:pt x="207" y="1636"/>
                  </a:lnTo>
                  <a:lnTo>
                    <a:pt x="205" y="1638"/>
                  </a:lnTo>
                  <a:lnTo>
                    <a:pt x="204" y="1639"/>
                  </a:lnTo>
                  <a:lnTo>
                    <a:pt x="203" y="1640"/>
                  </a:lnTo>
                  <a:lnTo>
                    <a:pt x="203" y="1640"/>
                  </a:lnTo>
                  <a:lnTo>
                    <a:pt x="192" y="1646"/>
                  </a:lnTo>
                  <a:lnTo>
                    <a:pt x="192" y="1646"/>
                  </a:lnTo>
                  <a:lnTo>
                    <a:pt x="186" y="1648"/>
                  </a:lnTo>
                  <a:lnTo>
                    <a:pt x="181" y="1651"/>
                  </a:lnTo>
                  <a:lnTo>
                    <a:pt x="181" y="1651"/>
                  </a:lnTo>
                  <a:lnTo>
                    <a:pt x="177" y="1654"/>
                  </a:lnTo>
                  <a:lnTo>
                    <a:pt x="171" y="1658"/>
                  </a:lnTo>
                  <a:lnTo>
                    <a:pt x="166" y="1661"/>
                  </a:lnTo>
                  <a:lnTo>
                    <a:pt x="162" y="1662"/>
                  </a:lnTo>
                  <a:lnTo>
                    <a:pt x="159" y="1662"/>
                  </a:lnTo>
                  <a:lnTo>
                    <a:pt x="159" y="1662"/>
                  </a:lnTo>
                  <a:lnTo>
                    <a:pt x="155" y="1662"/>
                  </a:lnTo>
                  <a:lnTo>
                    <a:pt x="151" y="1664"/>
                  </a:lnTo>
                  <a:lnTo>
                    <a:pt x="147" y="1668"/>
                  </a:lnTo>
                  <a:lnTo>
                    <a:pt x="142" y="1672"/>
                  </a:lnTo>
                  <a:lnTo>
                    <a:pt x="140" y="1676"/>
                  </a:lnTo>
                  <a:lnTo>
                    <a:pt x="137" y="1680"/>
                  </a:lnTo>
                  <a:lnTo>
                    <a:pt x="136" y="1685"/>
                  </a:lnTo>
                  <a:lnTo>
                    <a:pt x="137" y="1690"/>
                  </a:lnTo>
                  <a:lnTo>
                    <a:pt x="137" y="1690"/>
                  </a:lnTo>
                  <a:lnTo>
                    <a:pt x="140" y="1694"/>
                  </a:lnTo>
                  <a:lnTo>
                    <a:pt x="142" y="1696"/>
                  </a:lnTo>
                  <a:lnTo>
                    <a:pt x="149" y="1702"/>
                  </a:lnTo>
                  <a:lnTo>
                    <a:pt x="159" y="1706"/>
                  </a:lnTo>
                  <a:lnTo>
                    <a:pt x="241" y="1706"/>
                  </a:lnTo>
                  <a:lnTo>
                    <a:pt x="241" y="1706"/>
                  </a:lnTo>
                  <a:lnTo>
                    <a:pt x="253" y="1707"/>
                  </a:lnTo>
                  <a:lnTo>
                    <a:pt x="270" y="1709"/>
                  </a:lnTo>
                  <a:lnTo>
                    <a:pt x="290" y="1711"/>
                  </a:lnTo>
                  <a:lnTo>
                    <a:pt x="290" y="1711"/>
                  </a:lnTo>
                  <a:lnTo>
                    <a:pt x="296" y="1731"/>
                  </a:lnTo>
                  <a:lnTo>
                    <a:pt x="300" y="1743"/>
                  </a:lnTo>
                  <a:lnTo>
                    <a:pt x="301" y="1750"/>
                  </a:lnTo>
                  <a:lnTo>
                    <a:pt x="301" y="1750"/>
                  </a:lnTo>
                  <a:lnTo>
                    <a:pt x="300" y="1755"/>
                  </a:lnTo>
                  <a:lnTo>
                    <a:pt x="300" y="1765"/>
                  </a:lnTo>
                  <a:lnTo>
                    <a:pt x="298" y="1773"/>
                  </a:lnTo>
                  <a:lnTo>
                    <a:pt x="297" y="1776"/>
                  </a:lnTo>
                  <a:lnTo>
                    <a:pt x="296" y="1777"/>
                  </a:lnTo>
                  <a:lnTo>
                    <a:pt x="296" y="1777"/>
                  </a:lnTo>
                  <a:lnTo>
                    <a:pt x="285" y="1773"/>
                  </a:lnTo>
                  <a:lnTo>
                    <a:pt x="281" y="1773"/>
                  </a:lnTo>
                  <a:lnTo>
                    <a:pt x="278" y="1773"/>
                  </a:lnTo>
                  <a:lnTo>
                    <a:pt x="275" y="1774"/>
                  </a:lnTo>
                  <a:lnTo>
                    <a:pt x="274" y="1777"/>
                  </a:lnTo>
                  <a:lnTo>
                    <a:pt x="274" y="1777"/>
                  </a:lnTo>
                  <a:lnTo>
                    <a:pt x="274" y="1783"/>
                  </a:lnTo>
                  <a:lnTo>
                    <a:pt x="274" y="1787"/>
                  </a:lnTo>
                  <a:lnTo>
                    <a:pt x="275" y="1788"/>
                  </a:lnTo>
                  <a:lnTo>
                    <a:pt x="274" y="1788"/>
                  </a:lnTo>
                  <a:lnTo>
                    <a:pt x="274" y="1788"/>
                  </a:lnTo>
                  <a:lnTo>
                    <a:pt x="265" y="1781"/>
                  </a:lnTo>
                  <a:lnTo>
                    <a:pt x="261" y="1779"/>
                  </a:lnTo>
                  <a:lnTo>
                    <a:pt x="259" y="1777"/>
                  </a:lnTo>
                  <a:lnTo>
                    <a:pt x="257" y="1777"/>
                  </a:lnTo>
                  <a:lnTo>
                    <a:pt x="257" y="1777"/>
                  </a:lnTo>
                  <a:lnTo>
                    <a:pt x="255" y="1777"/>
                  </a:lnTo>
                  <a:lnTo>
                    <a:pt x="252" y="1776"/>
                  </a:lnTo>
                  <a:lnTo>
                    <a:pt x="249" y="1776"/>
                  </a:lnTo>
                  <a:lnTo>
                    <a:pt x="246" y="1777"/>
                  </a:lnTo>
                  <a:lnTo>
                    <a:pt x="246" y="1777"/>
                  </a:lnTo>
                  <a:lnTo>
                    <a:pt x="244" y="1780"/>
                  </a:lnTo>
                  <a:lnTo>
                    <a:pt x="242" y="1783"/>
                  </a:lnTo>
                  <a:lnTo>
                    <a:pt x="244" y="1785"/>
                  </a:lnTo>
                  <a:lnTo>
                    <a:pt x="246" y="1788"/>
                  </a:lnTo>
                  <a:lnTo>
                    <a:pt x="246" y="1788"/>
                  </a:lnTo>
                  <a:lnTo>
                    <a:pt x="257" y="1794"/>
                  </a:lnTo>
                  <a:lnTo>
                    <a:pt x="257" y="1794"/>
                  </a:lnTo>
                  <a:lnTo>
                    <a:pt x="253" y="1795"/>
                  </a:lnTo>
                  <a:lnTo>
                    <a:pt x="250" y="1799"/>
                  </a:lnTo>
                  <a:lnTo>
                    <a:pt x="246" y="1805"/>
                  </a:lnTo>
                  <a:lnTo>
                    <a:pt x="246" y="1805"/>
                  </a:lnTo>
                  <a:lnTo>
                    <a:pt x="244" y="1810"/>
                  </a:lnTo>
                  <a:lnTo>
                    <a:pt x="241" y="1814"/>
                  </a:lnTo>
                  <a:lnTo>
                    <a:pt x="235" y="1820"/>
                  </a:lnTo>
                  <a:lnTo>
                    <a:pt x="224" y="1826"/>
                  </a:lnTo>
                  <a:lnTo>
                    <a:pt x="224" y="1826"/>
                  </a:lnTo>
                  <a:lnTo>
                    <a:pt x="207" y="1837"/>
                  </a:lnTo>
                  <a:lnTo>
                    <a:pt x="185" y="1848"/>
                  </a:lnTo>
                  <a:lnTo>
                    <a:pt x="174" y="1854"/>
                  </a:lnTo>
                  <a:lnTo>
                    <a:pt x="167" y="1859"/>
                  </a:lnTo>
                  <a:lnTo>
                    <a:pt x="160" y="1865"/>
                  </a:lnTo>
                  <a:lnTo>
                    <a:pt x="159" y="1868"/>
                  </a:lnTo>
                  <a:lnTo>
                    <a:pt x="159" y="1870"/>
                  </a:lnTo>
                  <a:lnTo>
                    <a:pt x="159" y="1870"/>
                  </a:lnTo>
                  <a:lnTo>
                    <a:pt x="159" y="1876"/>
                  </a:lnTo>
                  <a:lnTo>
                    <a:pt x="160" y="1881"/>
                  </a:lnTo>
                  <a:lnTo>
                    <a:pt x="166" y="1894"/>
                  </a:lnTo>
                  <a:lnTo>
                    <a:pt x="168" y="1899"/>
                  </a:lnTo>
                  <a:lnTo>
                    <a:pt x="173" y="1903"/>
                  </a:lnTo>
                  <a:lnTo>
                    <a:pt x="177" y="1907"/>
                  </a:lnTo>
                  <a:lnTo>
                    <a:pt x="181" y="1909"/>
                  </a:lnTo>
                  <a:lnTo>
                    <a:pt x="181" y="1909"/>
                  </a:lnTo>
                  <a:lnTo>
                    <a:pt x="188" y="1910"/>
                  </a:lnTo>
                  <a:lnTo>
                    <a:pt x="200" y="1910"/>
                  </a:lnTo>
                  <a:lnTo>
                    <a:pt x="233" y="1909"/>
                  </a:lnTo>
                  <a:lnTo>
                    <a:pt x="264" y="1909"/>
                  </a:lnTo>
                  <a:lnTo>
                    <a:pt x="279" y="1909"/>
                  </a:lnTo>
                  <a:lnTo>
                    <a:pt x="279" y="1909"/>
                  </a:lnTo>
                  <a:lnTo>
                    <a:pt x="282" y="1907"/>
                  </a:lnTo>
                  <a:lnTo>
                    <a:pt x="287" y="1905"/>
                  </a:lnTo>
                  <a:lnTo>
                    <a:pt x="308" y="1895"/>
                  </a:lnTo>
                  <a:lnTo>
                    <a:pt x="320" y="1888"/>
                  </a:lnTo>
                  <a:lnTo>
                    <a:pt x="335" y="1883"/>
                  </a:lnTo>
                  <a:lnTo>
                    <a:pt x="350" y="1879"/>
                  </a:lnTo>
                  <a:lnTo>
                    <a:pt x="367" y="1876"/>
                  </a:lnTo>
                  <a:lnTo>
                    <a:pt x="367" y="1876"/>
                  </a:lnTo>
                  <a:lnTo>
                    <a:pt x="397" y="1873"/>
                  </a:lnTo>
                  <a:lnTo>
                    <a:pt x="419" y="1869"/>
                  </a:lnTo>
                  <a:lnTo>
                    <a:pt x="427" y="1868"/>
                  </a:lnTo>
                  <a:lnTo>
                    <a:pt x="432" y="1865"/>
                  </a:lnTo>
                  <a:lnTo>
                    <a:pt x="436" y="1862"/>
                  </a:lnTo>
                  <a:lnTo>
                    <a:pt x="438" y="1859"/>
                  </a:lnTo>
                  <a:lnTo>
                    <a:pt x="438" y="1859"/>
                  </a:lnTo>
                  <a:lnTo>
                    <a:pt x="439" y="1851"/>
                  </a:lnTo>
                  <a:lnTo>
                    <a:pt x="440" y="1840"/>
                  </a:lnTo>
                  <a:lnTo>
                    <a:pt x="443" y="1832"/>
                  </a:lnTo>
                  <a:lnTo>
                    <a:pt x="443" y="1826"/>
                  </a:lnTo>
                  <a:lnTo>
                    <a:pt x="443" y="1826"/>
                  </a:lnTo>
                  <a:lnTo>
                    <a:pt x="432" y="1772"/>
                  </a:lnTo>
                  <a:lnTo>
                    <a:pt x="432" y="1772"/>
                  </a:lnTo>
                  <a:lnTo>
                    <a:pt x="432" y="1763"/>
                  </a:lnTo>
                  <a:lnTo>
                    <a:pt x="431" y="1758"/>
                  </a:lnTo>
                  <a:lnTo>
                    <a:pt x="429" y="1757"/>
                  </a:lnTo>
                  <a:lnTo>
                    <a:pt x="427" y="1755"/>
                  </a:lnTo>
                  <a:lnTo>
                    <a:pt x="427" y="1755"/>
                  </a:lnTo>
                  <a:lnTo>
                    <a:pt x="423" y="1755"/>
                  </a:lnTo>
                  <a:lnTo>
                    <a:pt x="421" y="1758"/>
                  </a:lnTo>
                  <a:lnTo>
                    <a:pt x="421" y="1761"/>
                  </a:lnTo>
                  <a:lnTo>
                    <a:pt x="421" y="1761"/>
                  </a:lnTo>
                  <a:lnTo>
                    <a:pt x="413" y="1757"/>
                  </a:lnTo>
                  <a:lnTo>
                    <a:pt x="408" y="1754"/>
                  </a:lnTo>
                  <a:lnTo>
                    <a:pt x="406" y="1751"/>
                  </a:lnTo>
                  <a:lnTo>
                    <a:pt x="405" y="1750"/>
                  </a:lnTo>
                  <a:lnTo>
                    <a:pt x="405" y="1750"/>
                  </a:lnTo>
                  <a:lnTo>
                    <a:pt x="405" y="1743"/>
                  </a:lnTo>
                  <a:lnTo>
                    <a:pt x="404" y="1739"/>
                  </a:lnTo>
                  <a:lnTo>
                    <a:pt x="399" y="1728"/>
                  </a:lnTo>
                  <a:lnTo>
                    <a:pt x="399" y="1728"/>
                  </a:lnTo>
                  <a:lnTo>
                    <a:pt x="386" y="1698"/>
                  </a:lnTo>
                  <a:lnTo>
                    <a:pt x="379" y="1680"/>
                  </a:lnTo>
                  <a:lnTo>
                    <a:pt x="372" y="1662"/>
                  </a:lnTo>
                  <a:lnTo>
                    <a:pt x="372" y="1662"/>
                  </a:lnTo>
                  <a:lnTo>
                    <a:pt x="350" y="1592"/>
                  </a:lnTo>
                  <a:lnTo>
                    <a:pt x="337" y="1550"/>
                  </a:lnTo>
                  <a:lnTo>
                    <a:pt x="330" y="1531"/>
                  </a:lnTo>
                  <a:lnTo>
                    <a:pt x="323" y="1514"/>
                  </a:lnTo>
                  <a:lnTo>
                    <a:pt x="323" y="1514"/>
                  </a:lnTo>
                  <a:lnTo>
                    <a:pt x="317" y="1499"/>
                  </a:lnTo>
                  <a:lnTo>
                    <a:pt x="312" y="1484"/>
                  </a:lnTo>
                  <a:lnTo>
                    <a:pt x="302" y="1453"/>
                  </a:lnTo>
                  <a:lnTo>
                    <a:pt x="290" y="1405"/>
                  </a:lnTo>
                  <a:lnTo>
                    <a:pt x="290" y="1405"/>
                  </a:lnTo>
                  <a:lnTo>
                    <a:pt x="279" y="1372"/>
                  </a:lnTo>
                  <a:lnTo>
                    <a:pt x="296" y="1366"/>
                  </a:lnTo>
                  <a:lnTo>
                    <a:pt x="296" y="1366"/>
                  </a:lnTo>
                  <a:lnTo>
                    <a:pt x="306" y="1103"/>
                  </a:lnTo>
                  <a:lnTo>
                    <a:pt x="306" y="1103"/>
                  </a:lnTo>
                  <a:lnTo>
                    <a:pt x="306" y="1077"/>
                  </a:lnTo>
                  <a:lnTo>
                    <a:pt x="306" y="1050"/>
                  </a:lnTo>
                  <a:lnTo>
                    <a:pt x="302" y="998"/>
                  </a:lnTo>
                  <a:lnTo>
                    <a:pt x="298" y="960"/>
                  </a:lnTo>
                  <a:lnTo>
                    <a:pt x="296" y="945"/>
                  </a:lnTo>
                  <a:lnTo>
                    <a:pt x="296" y="917"/>
                  </a:lnTo>
                  <a:lnTo>
                    <a:pt x="317" y="923"/>
                  </a:lnTo>
                  <a:lnTo>
                    <a:pt x="317" y="923"/>
                  </a:lnTo>
                  <a:lnTo>
                    <a:pt x="316" y="909"/>
                  </a:lnTo>
                  <a:lnTo>
                    <a:pt x="316" y="893"/>
                  </a:lnTo>
                  <a:lnTo>
                    <a:pt x="316" y="873"/>
                  </a:lnTo>
                  <a:lnTo>
                    <a:pt x="319" y="850"/>
                  </a:lnTo>
                  <a:lnTo>
                    <a:pt x="324" y="825"/>
                  </a:lnTo>
                  <a:lnTo>
                    <a:pt x="327" y="813"/>
                  </a:lnTo>
                  <a:lnTo>
                    <a:pt x="332" y="799"/>
                  </a:lnTo>
                  <a:lnTo>
                    <a:pt x="338" y="787"/>
                  </a:lnTo>
                  <a:lnTo>
                    <a:pt x="345" y="775"/>
                  </a:lnTo>
                  <a:lnTo>
                    <a:pt x="345" y="775"/>
                  </a:lnTo>
                  <a:lnTo>
                    <a:pt x="360" y="750"/>
                  </a:lnTo>
                  <a:lnTo>
                    <a:pt x="373" y="724"/>
                  </a:lnTo>
                  <a:lnTo>
                    <a:pt x="397" y="678"/>
                  </a:lnTo>
                  <a:lnTo>
                    <a:pt x="416" y="639"/>
                  </a:lnTo>
                  <a:lnTo>
                    <a:pt x="427" y="616"/>
                  </a:lnTo>
                  <a:lnTo>
                    <a:pt x="427" y="616"/>
                  </a:lnTo>
                  <a:lnTo>
                    <a:pt x="453" y="569"/>
                  </a:lnTo>
                  <a:lnTo>
                    <a:pt x="469" y="542"/>
                  </a:lnTo>
                  <a:lnTo>
                    <a:pt x="481" y="523"/>
                  </a:lnTo>
                  <a:lnTo>
                    <a:pt x="481" y="523"/>
                  </a:lnTo>
                  <a:lnTo>
                    <a:pt x="496" y="502"/>
                  </a:lnTo>
                  <a:lnTo>
                    <a:pt x="503" y="493"/>
                  </a:lnTo>
                  <a:lnTo>
                    <a:pt x="509" y="479"/>
                  </a:lnTo>
                  <a:lnTo>
                    <a:pt x="509" y="479"/>
                  </a:lnTo>
                  <a:lnTo>
                    <a:pt x="525" y="435"/>
                  </a:lnTo>
                  <a:lnTo>
                    <a:pt x="542" y="452"/>
                  </a:lnTo>
                  <a:lnTo>
                    <a:pt x="542" y="452"/>
                  </a:lnTo>
                  <a:lnTo>
                    <a:pt x="543" y="452"/>
                  </a:lnTo>
                  <a:lnTo>
                    <a:pt x="544" y="450"/>
                  </a:lnTo>
                  <a:lnTo>
                    <a:pt x="547" y="446"/>
                  </a:lnTo>
                  <a:lnTo>
                    <a:pt x="550" y="442"/>
                  </a:lnTo>
                  <a:lnTo>
                    <a:pt x="552" y="441"/>
                  </a:lnTo>
                  <a:lnTo>
                    <a:pt x="552" y="441"/>
                  </a:lnTo>
                  <a:lnTo>
                    <a:pt x="555" y="445"/>
                  </a:lnTo>
                  <a:lnTo>
                    <a:pt x="558" y="454"/>
                  </a:lnTo>
                  <a:lnTo>
                    <a:pt x="563" y="468"/>
                  </a:lnTo>
                  <a:lnTo>
                    <a:pt x="569" y="435"/>
                  </a:lnTo>
                  <a:lnTo>
                    <a:pt x="574" y="457"/>
                  </a:lnTo>
                  <a:lnTo>
                    <a:pt x="602" y="430"/>
                  </a:lnTo>
                  <a:lnTo>
                    <a:pt x="602" y="430"/>
                  </a:lnTo>
                  <a:lnTo>
                    <a:pt x="607" y="435"/>
                  </a:lnTo>
                  <a:lnTo>
                    <a:pt x="611" y="438"/>
                  </a:lnTo>
                  <a:lnTo>
                    <a:pt x="613" y="439"/>
                  </a:lnTo>
                  <a:lnTo>
                    <a:pt x="613" y="441"/>
                  </a:lnTo>
                  <a:lnTo>
                    <a:pt x="613" y="441"/>
                  </a:lnTo>
                  <a:lnTo>
                    <a:pt x="613" y="439"/>
                  </a:lnTo>
                  <a:lnTo>
                    <a:pt x="615" y="435"/>
                  </a:lnTo>
                  <a:lnTo>
                    <a:pt x="619" y="428"/>
                  </a:lnTo>
                  <a:lnTo>
                    <a:pt x="624" y="424"/>
                  </a:lnTo>
                  <a:lnTo>
                    <a:pt x="624" y="424"/>
                  </a:lnTo>
                  <a:lnTo>
                    <a:pt x="630" y="420"/>
                  </a:lnTo>
                  <a:lnTo>
                    <a:pt x="640" y="417"/>
                  </a:lnTo>
                  <a:lnTo>
                    <a:pt x="650" y="412"/>
                  </a:lnTo>
                  <a:lnTo>
                    <a:pt x="656" y="408"/>
                  </a:lnTo>
                  <a:lnTo>
                    <a:pt x="656" y="408"/>
                  </a:lnTo>
                  <a:lnTo>
                    <a:pt x="663" y="397"/>
                  </a:lnTo>
                  <a:lnTo>
                    <a:pt x="666" y="394"/>
                  </a:lnTo>
                  <a:lnTo>
                    <a:pt x="667" y="394"/>
                  </a:lnTo>
                  <a:lnTo>
                    <a:pt x="667" y="397"/>
                  </a:lnTo>
                  <a:lnTo>
                    <a:pt x="667" y="397"/>
                  </a:lnTo>
                  <a:lnTo>
                    <a:pt x="669" y="400"/>
                  </a:lnTo>
                  <a:lnTo>
                    <a:pt x="670" y="402"/>
                  </a:lnTo>
                  <a:lnTo>
                    <a:pt x="674" y="406"/>
                  </a:lnTo>
                  <a:lnTo>
                    <a:pt x="677" y="409"/>
                  </a:lnTo>
                  <a:lnTo>
                    <a:pt x="678" y="409"/>
                  </a:lnTo>
                  <a:lnTo>
                    <a:pt x="678" y="408"/>
                  </a:lnTo>
                  <a:lnTo>
                    <a:pt x="678" y="408"/>
                  </a:lnTo>
                  <a:lnTo>
                    <a:pt x="678" y="401"/>
                  </a:lnTo>
                  <a:lnTo>
                    <a:pt x="681" y="390"/>
                  </a:lnTo>
                  <a:lnTo>
                    <a:pt x="685" y="379"/>
                  </a:lnTo>
                  <a:lnTo>
                    <a:pt x="689" y="369"/>
                  </a:lnTo>
                  <a:lnTo>
                    <a:pt x="689" y="369"/>
                  </a:lnTo>
                  <a:lnTo>
                    <a:pt x="695" y="360"/>
                  </a:lnTo>
                  <a:lnTo>
                    <a:pt x="700" y="349"/>
                  </a:lnTo>
                  <a:lnTo>
                    <a:pt x="704" y="337"/>
                  </a:lnTo>
                  <a:lnTo>
                    <a:pt x="706" y="331"/>
                  </a:lnTo>
                  <a:lnTo>
                    <a:pt x="706" y="326"/>
                  </a:lnTo>
                  <a:lnTo>
                    <a:pt x="706" y="326"/>
                  </a:lnTo>
                  <a:lnTo>
                    <a:pt x="704" y="311"/>
                  </a:lnTo>
                  <a:lnTo>
                    <a:pt x="704" y="289"/>
                  </a:lnTo>
                  <a:lnTo>
                    <a:pt x="703" y="267"/>
                  </a:lnTo>
                  <a:lnTo>
                    <a:pt x="700" y="249"/>
                  </a:lnTo>
                  <a:lnTo>
                    <a:pt x="700" y="249"/>
                  </a:lnTo>
                  <a:lnTo>
                    <a:pt x="697" y="242"/>
                  </a:lnTo>
                  <a:lnTo>
                    <a:pt x="695" y="237"/>
                  </a:lnTo>
                  <a:lnTo>
                    <a:pt x="688" y="226"/>
                  </a:lnTo>
                  <a:lnTo>
                    <a:pt x="678" y="216"/>
                  </a:lnTo>
                  <a:lnTo>
                    <a:pt x="678" y="216"/>
                  </a:lnTo>
                  <a:lnTo>
                    <a:pt x="696" y="221"/>
                  </a:lnTo>
                  <a:lnTo>
                    <a:pt x="711" y="227"/>
                  </a:lnTo>
                  <a:lnTo>
                    <a:pt x="711" y="227"/>
                  </a:lnTo>
                  <a:lnTo>
                    <a:pt x="706" y="223"/>
                  </a:lnTo>
                  <a:lnTo>
                    <a:pt x="699" y="216"/>
                  </a:lnTo>
                  <a:lnTo>
                    <a:pt x="691" y="209"/>
                  </a:lnTo>
                  <a:lnTo>
                    <a:pt x="684" y="205"/>
                  </a:lnTo>
                  <a:lnTo>
                    <a:pt x="667" y="200"/>
                  </a:lnTo>
                  <a:lnTo>
                    <a:pt x="689" y="189"/>
                  </a:lnTo>
                  <a:lnTo>
                    <a:pt x="689" y="189"/>
                  </a:lnTo>
                  <a:lnTo>
                    <a:pt x="689" y="189"/>
                  </a:lnTo>
                  <a:lnTo>
                    <a:pt x="688" y="190"/>
                  </a:lnTo>
                  <a:lnTo>
                    <a:pt x="682" y="190"/>
                  </a:lnTo>
                  <a:lnTo>
                    <a:pt x="673" y="189"/>
                  </a:lnTo>
                  <a:lnTo>
                    <a:pt x="673" y="189"/>
                  </a:lnTo>
                  <a:lnTo>
                    <a:pt x="662" y="187"/>
                  </a:lnTo>
                  <a:lnTo>
                    <a:pt x="652" y="187"/>
                  </a:lnTo>
                  <a:lnTo>
                    <a:pt x="645" y="189"/>
                  </a:lnTo>
                  <a:lnTo>
                    <a:pt x="634" y="189"/>
                  </a:lnTo>
                  <a:lnTo>
                    <a:pt x="624" y="189"/>
                  </a:lnTo>
                  <a:lnTo>
                    <a:pt x="596" y="178"/>
                  </a:lnTo>
                  <a:lnTo>
                    <a:pt x="596" y="178"/>
                  </a:lnTo>
                  <a:lnTo>
                    <a:pt x="591" y="175"/>
                  </a:lnTo>
                  <a:lnTo>
                    <a:pt x="588" y="172"/>
                  </a:lnTo>
                  <a:lnTo>
                    <a:pt x="585" y="172"/>
                  </a:lnTo>
                  <a:lnTo>
                    <a:pt x="585" y="172"/>
                  </a:lnTo>
                  <a:lnTo>
                    <a:pt x="573" y="172"/>
                  </a:lnTo>
                  <a:lnTo>
                    <a:pt x="558" y="172"/>
                  </a:lnTo>
                  <a:lnTo>
                    <a:pt x="558" y="172"/>
                  </a:lnTo>
                  <a:lnTo>
                    <a:pt x="555" y="174"/>
                  </a:lnTo>
                  <a:lnTo>
                    <a:pt x="552" y="174"/>
                  </a:lnTo>
                  <a:lnTo>
                    <a:pt x="550" y="175"/>
                  </a:lnTo>
                  <a:lnTo>
                    <a:pt x="547" y="172"/>
                  </a:lnTo>
                  <a:lnTo>
                    <a:pt x="525" y="150"/>
                  </a:lnTo>
                  <a:lnTo>
                    <a:pt x="525" y="150"/>
                  </a:lnTo>
                  <a:lnTo>
                    <a:pt x="520" y="156"/>
                  </a:lnTo>
                  <a:lnTo>
                    <a:pt x="517" y="160"/>
                  </a:lnTo>
                  <a:lnTo>
                    <a:pt x="514" y="161"/>
                  </a:lnTo>
                  <a:lnTo>
                    <a:pt x="503" y="161"/>
                  </a:lnTo>
                  <a:lnTo>
                    <a:pt x="498" y="156"/>
                  </a:lnTo>
                  <a:lnTo>
                    <a:pt x="481" y="150"/>
                  </a:lnTo>
                  <a:lnTo>
                    <a:pt x="465" y="156"/>
                  </a:lnTo>
                  <a:lnTo>
                    <a:pt x="465" y="156"/>
                  </a:lnTo>
                  <a:lnTo>
                    <a:pt x="462" y="156"/>
                  </a:lnTo>
                  <a:lnTo>
                    <a:pt x="460" y="156"/>
                  </a:lnTo>
                  <a:lnTo>
                    <a:pt x="460" y="156"/>
                  </a:lnTo>
                  <a:lnTo>
                    <a:pt x="457" y="154"/>
                  </a:lnTo>
                  <a:lnTo>
                    <a:pt x="454" y="150"/>
                  </a:lnTo>
                  <a:lnTo>
                    <a:pt x="454" y="150"/>
                  </a:lnTo>
                  <a:lnTo>
                    <a:pt x="454" y="146"/>
                  </a:lnTo>
                  <a:lnTo>
                    <a:pt x="455" y="141"/>
                  </a:lnTo>
                  <a:lnTo>
                    <a:pt x="462" y="124"/>
                  </a:lnTo>
                  <a:lnTo>
                    <a:pt x="470" y="101"/>
                  </a:lnTo>
                  <a:lnTo>
                    <a:pt x="498" y="106"/>
                  </a:lnTo>
                  <a:lnTo>
                    <a:pt x="498" y="106"/>
                  </a:lnTo>
                  <a:lnTo>
                    <a:pt x="502" y="115"/>
                  </a:lnTo>
                  <a:lnTo>
                    <a:pt x="507" y="120"/>
                  </a:lnTo>
                  <a:lnTo>
                    <a:pt x="510" y="122"/>
                  </a:lnTo>
                  <a:lnTo>
                    <a:pt x="514" y="123"/>
                  </a:lnTo>
                  <a:lnTo>
                    <a:pt x="514" y="123"/>
                  </a:lnTo>
                  <a:lnTo>
                    <a:pt x="521" y="126"/>
                  </a:lnTo>
                  <a:lnTo>
                    <a:pt x="528" y="128"/>
                  </a:lnTo>
                  <a:lnTo>
                    <a:pt x="532" y="130"/>
                  </a:lnTo>
                  <a:lnTo>
                    <a:pt x="535" y="130"/>
                  </a:lnTo>
                  <a:lnTo>
                    <a:pt x="536" y="128"/>
                  </a:lnTo>
                  <a:lnTo>
                    <a:pt x="536" y="128"/>
                  </a:lnTo>
                  <a:lnTo>
                    <a:pt x="542" y="119"/>
                  </a:lnTo>
                  <a:lnTo>
                    <a:pt x="543" y="115"/>
                  </a:lnTo>
                  <a:lnTo>
                    <a:pt x="542" y="112"/>
                  </a:lnTo>
                  <a:lnTo>
                    <a:pt x="542" y="112"/>
                  </a:lnTo>
                  <a:lnTo>
                    <a:pt x="539" y="109"/>
                  </a:lnTo>
                  <a:lnTo>
                    <a:pt x="536" y="105"/>
                  </a:lnTo>
                  <a:lnTo>
                    <a:pt x="536" y="104"/>
                  </a:lnTo>
                  <a:lnTo>
                    <a:pt x="536" y="102"/>
                  </a:lnTo>
                  <a:lnTo>
                    <a:pt x="539" y="101"/>
                  </a:lnTo>
                  <a:lnTo>
                    <a:pt x="542" y="101"/>
                  </a:lnTo>
                  <a:lnTo>
                    <a:pt x="542" y="101"/>
                  </a:lnTo>
                  <a:lnTo>
                    <a:pt x="561" y="104"/>
                  </a:lnTo>
                  <a:lnTo>
                    <a:pt x="569" y="104"/>
                  </a:lnTo>
                  <a:lnTo>
                    <a:pt x="572" y="102"/>
                  </a:lnTo>
                  <a:lnTo>
                    <a:pt x="574" y="101"/>
                  </a:lnTo>
                  <a:lnTo>
                    <a:pt x="574" y="101"/>
                  </a:lnTo>
                  <a:lnTo>
                    <a:pt x="576" y="97"/>
                  </a:lnTo>
                  <a:lnTo>
                    <a:pt x="577" y="94"/>
                  </a:lnTo>
                  <a:lnTo>
                    <a:pt x="574" y="90"/>
                  </a:lnTo>
                  <a:lnTo>
                    <a:pt x="574" y="90"/>
                  </a:lnTo>
                  <a:lnTo>
                    <a:pt x="569" y="86"/>
                  </a:lnTo>
                  <a:lnTo>
                    <a:pt x="558" y="80"/>
                  </a:lnTo>
                  <a:lnTo>
                    <a:pt x="542" y="74"/>
                  </a:lnTo>
                  <a:lnTo>
                    <a:pt x="542" y="74"/>
                  </a:lnTo>
                  <a:lnTo>
                    <a:pt x="547" y="74"/>
                  </a:lnTo>
                  <a:lnTo>
                    <a:pt x="561" y="75"/>
                  </a:lnTo>
                  <a:lnTo>
                    <a:pt x="573" y="72"/>
                  </a:lnTo>
                  <a:lnTo>
                    <a:pt x="578" y="71"/>
                  </a:lnTo>
                  <a:lnTo>
                    <a:pt x="580" y="68"/>
                  </a:lnTo>
                  <a:lnTo>
                    <a:pt x="580" y="68"/>
                  </a:lnTo>
                  <a:lnTo>
                    <a:pt x="578" y="64"/>
                  </a:lnTo>
                  <a:lnTo>
                    <a:pt x="574" y="61"/>
                  </a:lnTo>
                  <a:lnTo>
                    <a:pt x="561" y="53"/>
                  </a:lnTo>
                  <a:lnTo>
                    <a:pt x="547" y="49"/>
                  </a:lnTo>
                  <a:lnTo>
                    <a:pt x="542" y="46"/>
                  </a:lnTo>
                  <a:lnTo>
                    <a:pt x="542" y="35"/>
                  </a:lnTo>
                  <a:lnTo>
                    <a:pt x="542" y="35"/>
                  </a:lnTo>
                  <a:lnTo>
                    <a:pt x="554" y="38"/>
                  </a:lnTo>
                  <a:lnTo>
                    <a:pt x="563" y="39"/>
                  </a:lnTo>
                  <a:lnTo>
                    <a:pt x="568" y="38"/>
                  </a:lnTo>
                  <a:lnTo>
                    <a:pt x="569" y="35"/>
                  </a:lnTo>
                  <a:lnTo>
                    <a:pt x="569" y="35"/>
                  </a:lnTo>
                  <a:lnTo>
                    <a:pt x="569" y="33"/>
                  </a:lnTo>
                  <a:lnTo>
                    <a:pt x="569" y="30"/>
                  </a:lnTo>
                  <a:lnTo>
                    <a:pt x="565" y="27"/>
                  </a:lnTo>
                  <a:lnTo>
                    <a:pt x="558" y="24"/>
                  </a:lnTo>
                  <a:lnTo>
                    <a:pt x="558" y="24"/>
                  </a:lnTo>
                  <a:lnTo>
                    <a:pt x="559" y="22"/>
                  </a:lnTo>
                  <a:lnTo>
                    <a:pt x="559" y="16"/>
                  </a:lnTo>
                  <a:lnTo>
                    <a:pt x="559" y="13"/>
                  </a:lnTo>
                  <a:lnTo>
                    <a:pt x="558" y="11"/>
                  </a:lnTo>
                  <a:lnTo>
                    <a:pt x="555" y="9"/>
                  </a:lnTo>
                  <a:lnTo>
                    <a:pt x="552" y="8"/>
                  </a:lnTo>
                  <a:lnTo>
                    <a:pt x="552" y="8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8192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pptxj78__ペットボトルを飲む人物のシルエット</dc:title>
  <dc:subject>pptxj78__ペットボトルを飲む人物のシルエット</dc:subject>
  <dc:creator>でじけろお</dc:creator>
  <cp:revision>1</cp:revision>
  <dcterms:created xsi:type="dcterms:W3CDTF">2018-05-20T00:31:01Z</dcterms:created>
  <dcterms:modified xsi:type="dcterms:W3CDTF">2022-05-23T06:09:59Z</dcterms:modified>
  <cp:version>1</cp:version>
</cp:coreProperties>
</file>